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5" r:id="rId4"/>
    <p:sldMasterId id="214748368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embeddedFontLst>
    <p:embeddedFont>
      <p:font typeface="Raleway"/>
      <p:regular r:id="rId28"/>
      <p:bold r:id="rId29"/>
      <p:italic r:id="rId30"/>
      <p:boldItalic r:id="rId31"/>
    </p:embeddedFont>
    <p:embeddedFont>
      <p:font typeface="Play"/>
      <p:regular r:id="rId32"/>
      <p:bold r:id="rId33"/>
    </p:embeddedFont>
    <p:embeddedFont>
      <p:font typeface="Montserrat"/>
      <p:bold r:id="rId34"/>
      <p:boldItalic r:id="rId35"/>
    </p:embeddedFont>
    <p:embeddedFont>
      <p:font typeface="Montserrat Black"/>
      <p:bold r:id="rId36"/>
      <p:boldItalic r:id="rId37"/>
    </p:embeddedFont>
    <p:embeddedFont>
      <p:font typeface="Montserrat Medium"/>
      <p:regular r:id="rId38"/>
      <p:bold r:id="rId39"/>
      <p:italic r:id="rId40"/>
      <p:boldItalic r:id="rId41"/>
    </p:embeddedFont>
    <p:embeddedFont>
      <p:font typeface="Montserrat Light"/>
      <p:regular r:id="rId42"/>
      <p:bold r:id="rId43"/>
      <p:italic r:id="rId44"/>
      <p:boldItalic r:id="rId45"/>
    </p:embeddedFont>
    <p:embeddedFont>
      <p:font typeface="Raleway Medium"/>
      <p:regular r:id="rId46"/>
      <p:bold r:id="rId47"/>
      <p:italic r:id="rId48"/>
      <p:boldItalic r:id="rId49"/>
    </p:embeddedFont>
    <p:embeddedFont>
      <p:font typeface="Arial Black"/>
      <p:regular r:id="rId50"/>
    </p:embeddedFont>
    <p:embeddedFont>
      <p:font typeface="Sorts Mill Goudy"/>
      <p:regular r:id="rId51"/>
      <p:italic r:id="rId52"/>
    </p:embeddedFont>
    <p:embeddedFont>
      <p:font typeface="Open Sans"/>
      <p:regular r:id="rId53"/>
      <p:bold r:id="rId54"/>
      <p:italic r:id="rId55"/>
      <p:boldItalic r:id="rId56"/>
    </p:embeddedFont>
    <p:embeddedFont>
      <p:font typeface="Montserrat Thin"/>
      <p:regular r:id="rId57"/>
      <p:bold r:id="rId58"/>
      <p:italic r:id="rId59"/>
      <p:boldItalic r:id="rId6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Medium-italic.fntdata"/><Relationship Id="rId42" Type="http://schemas.openxmlformats.org/officeDocument/2006/relationships/font" Target="fonts/MontserratLight-regular.fntdata"/><Relationship Id="rId41" Type="http://schemas.openxmlformats.org/officeDocument/2006/relationships/font" Target="fonts/MontserratMedium-boldItalic.fntdata"/><Relationship Id="rId44" Type="http://schemas.openxmlformats.org/officeDocument/2006/relationships/font" Target="fonts/MontserratLight-italic.fntdata"/><Relationship Id="rId43" Type="http://schemas.openxmlformats.org/officeDocument/2006/relationships/font" Target="fonts/MontserratLight-bold.fntdata"/><Relationship Id="rId46" Type="http://schemas.openxmlformats.org/officeDocument/2006/relationships/font" Target="fonts/RalewayMedium-regular.fntdata"/><Relationship Id="rId45" Type="http://schemas.openxmlformats.org/officeDocument/2006/relationships/font" Target="fonts/MontserratLight-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RalewayMedium-italic.fntdata"/><Relationship Id="rId47" Type="http://schemas.openxmlformats.org/officeDocument/2006/relationships/font" Target="fonts/RalewayMedium-bold.fntdata"/><Relationship Id="rId49" Type="http://schemas.openxmlformats.org/officeDocument/2006/relationships/font" Target="fonts/RalewayMedium-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aleway-boldItalic.fntdata"/><Relationship Id="rId30" Type="http://schemas.openxmlformats.org/officeDocument/2006/relationships/font" Target="fonts/Raleway-italic.fntdata"/><Relationship Id="rId33" Type="http://schemas.openxmlformats.org/officeDocument/2006/relationships/font" Target="fonts/Play-bold.fntdata"/><Relationship Id="rId32" Type="http://schemas.openxmlformats.org/officeDocument/2006/relationships/font" Target="fonts/Play-regular.fntdata"/><Relationship Id="rId35" Type="http://schemas.openxmlformats.org/officeDocument/2006/relationships/font" Target="fonts/Montserrat-boldItalic.fntdata"/><Relationship Id="rId34" Type="http://schemas.openxmlformats.org/officeDocument/2006/relationships/font" Target="fonts/Montserrat-bold.fntdata"/><Relationship Id="rId37" Type="http://schemas.openxmlformats.org/officeDocument/2006/relationships/font" Target="fonts/MontserratBlack-boldItalic.fntdata"/><Relationship Id="rId36" Type="http://schemas.openxmlformats.org/officeDocument/2006/relationships/font" Target="fonts/MontserratBlack-bold.fntdata"/><Relationship Id="rId39" Type="http://schemas.openxmlformats.org/officeDocument/2006/relationships/font" Target="fonts/MontserratMedium-bold.fntdata"/><Relationship Id="rId38" Type="http://schemas.openxmlformats.org/officeDocument/2006/relationships/font" Target="fonts/MontserratMedium-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font" Target="fonts/MontserratThin-boldItalic.fntdata"/><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aleway-regular.fntdata"/><Relationship Id="rId27" Type="http://schemas.openxmlformats.org/officeDocument/2006/relationships/slide" Target="slides/slide21.xml"/><Relationship Id="rId29" Type="http://schemas.openxmlformats.org/officeDocument/2006/relationships/font" Target="fonts/Raleway-bold.fntdata"/><Relationship Id="rId51" Type="http://schemas.openxmlformats.org/officeDocument/2006/relationships/font" Target="fonts/SortsMillGoudy-regular.fntdata"/><Relationship Id="rId50" Type="http://schemas.openxmlformats.org/officeDocument/2006/relationships/font" Target="fonts/ArialBlack-regular.fntdata"/><Relationship Id="rId53" Type="http://schemas.openxmlformats.org/officeDocument/2006/relationships/font" Target="fonts/OpenSans-regular.fntdata"/><Relationship Id="rId52" Type="http://schemas.openxmlformats.org/officeDocument/2006/relationships/font" Target="fonts/SortsMillGoudy-italic.fntdata"/><Relationship Id="rId11" Type="http://schemas.openxmlformats.org/officeDocument/2006/relationships/slide" Target="slides/slide5.xml"/><Relationship Id="rId55" Type="http://schemas.openxmlformats.org/officeDocument/2006/relationships/font" Target="fonts/OpenSans-italic.fntdata"/><Relationship Id="rId10" Type="http://schemas.openxmlformats.org/officeDocument/2006/relationships/slide" Target="slides/slide4.xml"/><Relationship Id="rId54" Type="http://schemas.openxmlformats.org/officeDocument/2006/relationships/font" Target="fonts/OpenSans-bold.fntdata"/><Relationship Id="rId13" Type="http://schemas.openxmlformats.org/officeDocument/2006/relationships/slide" Target="slides/slide7.xml"/><Relationship Id="rId57" Type="http://schemas.openxmlformats.org/officeDocument/2006/relationships/font" Target="fonts/MontserratThin-regular.fntdata"/><Relationship Id="rId12" Type="http://schemas.openxmlformats.org/officeDocument/2006/relationships/slide" Target="slides/slide6.xml"/><Relationship Id="rId56" Type="http://schemas.openxmlformats.org/officeDocument/2006/relationships/font" Target="fonts/OpenSans-boldItalic.fntdata"/><Relationship Id="rId15" Type="http://schemas.openxmlformats.org/officeDocument/2006/relationships/slide" Target="slides/slide9.xml"/><Relationship Id="rId59" Type="http://schemas.openxmlformats.org/officeDocument/2006/relationships/font" Target="fonts/MontserratThin-italic.fntdata"/><Relationship Id="rId14" Type="http://schemas.openxmlformats.org/officeDocument/2006/relationships/slide" Target="slides/slide8.xml"/><Relationship Id="rId58" Type="http://schemas.openxmlformats.org/officeDocument/2006/relationships/font" Target="fonts/MontserratThin-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 name="Shape 165"/>
        <p:cNvGrpSpPr/>
        <p:nvPr/>
      </p:nvGrpSpPr>
      <p:grpSpPr>
        <a:xfrm>
          <a:off x="0" y="0"/>
          <a:ext cx="0" cy="0"/>
          <a:chOff x="0" y="0"/>
          <a:chExt cx="0" cy="0"/>
        </a:xfrm>
      </p:grpSpPr>
      <p:sp>
        <p:nvSpPr>
          <p:cNvPr id="166" name="Google Shape;166;g6fabb14369_2_11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6fabb14369_2_1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5" name="Shape 295"/>
        <p:cNvGrpSpPr/>
        <p:nvPr/>
      </p:nvGrpSpPr>
      <p:grpSpPr>
        <a:xfrm>
          <a:off x="0" y="0"/>
          <a:ext cx="0" cy="0"/>
          <a:chOff x="0" y="0"/>
          <a:chExt cx="0" cy="0"/>
        </a:xfrm>
      </p:grpSpPr>
      <p:sp>
        <p:nvSpPr>
          <p:cNvPr id="296" name="Google Shape;296;g6fabb14369_2_23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g6fabb14369_2_2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6fabb14369_2_2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g6fabb14369_2_2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5" name="Shape 425"/>
        <p:cNvGrpSpPr/>
        <p:nvPr/>
      </p:nvGrpSpPr>
      <p:grpSpPr>
        <a:xfrm>
          <a:off x="0" y="0"/>
          <a:ext cx="0" cy="0"/>
          <a:chOff x="0" y="0"/>
          <a:chExt cx="0" cy="0"/>
        </a:xfrm>
      </p:grpSpPr>
      <p:sp>
        <p:nvSpPr>
          <p:cNvPr id="426" name="Google Shape;426;g6fabb14369_2_33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g6fabb14369_2_3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9" name="Shape 479"/>
        <p:cNvGrpSpPr/>
        <p:nvPr/>
      </p:nvGrpSpPr>
      <p:grpSpPr>
        <a:xfrm>
          <a:off x="0" y="0"/>
          <a:ext cx="0" cy="0"/>
          <a:chOff x="0" y="0"/>
          <a:chExt cx="0" cy="0"/>
        </a:xfrm>
      </p:grpSpPr>
      <p:sp>
        <p:nvSpPr>
          <p:cNvPr id="480" name="Google Shape;480;g6fabb14369_2_35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g6fabb14369_2_3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3" name="Shape 513"/>
        <p:cNvGrpSpPr/>
        <p:nvPr/>
      </p:nvGrpSpPr>
      <p:grpSpPr>
        <a:xfrm>
          <a:off x="0" y="0"/>
          <a:ext cx="0" cy="0"/>
          <a:chOff x="0" y="0"/>
          <a:chExt cx="0" cy="0"/>
        </a:xfrm>
      </p:grpSpPr>
      <p:sp>
        <p:nvSpPr>
          <p:cNvPr id="514" name="Google Shape;514;g6fabb14369_2_3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g6fabb14369_2_3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Google Shape;534;g6fabb14369_2_4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5" name="Google Shape;535;g6fabb14369_2_4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4" name="Shape 554"/>
        <p:cNvGrpSpPr/>
        <p:nvPr/>
      </p:nvGrpSpPr>
      <p:grpSpPr>
        <a:xfrm>
          <a:off x="0" y="0"/>
          <a:ext cx="0" cy="0"/>
          <a:chOff x="0" y="0"/>
          <a:chExt cx="0" cy="0"/>
        </a:xfrm>
      </p:grpSpPr>
      <p:sp>
        <p:nvSpPr>
          <p:cNvPr id="555" name="Google Shape;555;g6fabb14369_2_42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g6fabb14369_2_4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6" name="Shape 566"/>
        <p:cNvGrpSpPr/>
        <p:nvPr/>
      </p:nvGrpSpPr>
      <p:grpSpPr>
        <a:xfrm>
          <a:off x="0" y="0"/>
          <a:ext cx="0" cy="0"/>
          <a:chOff x="0" y="0"/>
          <a:chExt cx="0" cy="0"/>
        </a:xfrm>
      </p:grpSpPr>
      <p:sp>
        <p:nvSpPr>
          <p:cNvPr id="567" name="Google Shape;567;g6fabb14369_2_43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g6fabb14369_2_4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2" name="Shape 582"/>
        <p:cNvGrpSpPr/>
        <p:nvPr/>
      </p:nvGrpSpPr>
      <p:grpSpPr>
        <a:xfrm>
          <a:off x="0" y="0"/>
          <a:ext cx="0" cy="0"/>
          <a:chOff x="0" y="0"/>
          <a:chExt cx="0" cy="0"/>
        </a:xfrm>
      </p:grpSpPr>
      <p:sp>
        <p:nvSpPr>
          <p:cNvPr id="583" name="Google Shape;583;g6fabb14369_2_45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g6fabb14369_2_4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3" name="Shape 603"/>
        <p:cNvGrpSpPr/>
        <p:nvPr/>
      </p:nvGrpSpPr>
      <p:grpSpPr>
        <a:xfrm>
          <a:off x="0" y="0"/>
          <a:ext cx="0" cy="0"/>
          <a:chOff x="0" y="0"/>
          <a:chExt cx="0" cy="0"/>
        </a:xfrm>
      </p:grpSpPr>
      <p:sp>
        <p:nvSpPr>
          <p:cNvPr id="604" name="Google Shape;604;g6fabb14369_2_47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g6fabb14369_2_47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6fabb14369_2_1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6fabb14369_2_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5" name="Shape 695"/>
        <p:cNvGrpSpPr/>
        <p:nvPr/>
      </p:nvGrpSpPr>
      <p:grpSpPr>
        <a:xfrm>
          <a:off x="0" y="0"/>
          <a:ext cx="0" cy="0"/>
          <a:chOff x="0" y="0"/>
          <a:chExt cx="0" cy="0"/>
        </a:xfrm>
      </p:grpSpPr>
      <p:sp>
        <p:nvSpPr>
          <p:cNvPr id="696" name="Google Shape;696;g6fabb14369_2_5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g6fabb14369_2_5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4" name="Shape 704"/>
        <p:cNvGrpSpPr/>
        <p:nvPr/>
      </p:nvGrpSpPr>
      <p:grpSpPr>
        <a:xfrm>
          <a:off x="0" y="0"/>
          <a:ext cx="0" cy="0"/>
          <a:chOff x="0" y="0"/>
          <a:chExt cx="0" cy="0"/>
        </a:xfrm>
      </p:grpSpPr>
      <p:sp>
        <p:nvSpPr>
          <p:cNvPr id="705" name="Google Shape;705;g6fabb14369_2_5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6" name="Google Shape;706;g6fabb14369_2_5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g6fabb14369_2_1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g6fabb14369_2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6fabb14369_2_14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g6fabb14369_2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 name="Shape 201"/>
        <p:cNvGrpSpPr/>
        <p:nvPr/>
      </p:nvGrpSpPr>
      <p:grpSpPr>
        <a:xfrm>
          <a:off x="0" y="0"/>
          <a:ext cx="0" cy="0"/>
          <a:chOff x="0" y="0"/>
          <a:chExt cx="0" cy="0"/>
        </a:xfrm>
      </p:grpSpPr>
      <p:sp>
        <p:nvSpPr>
          <p:cNvPr id="202" name="Google Shape;202;g6fabb14369_2_1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g6fabb14369_2_1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6fabb14369_2_1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6fabb14369_2_1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 name="Shape 240"/>
        <p:cNvGrpSpPr/>
        <p:nvPr/>
      </p:nvGrpSpPr>
      <p:grpSpPr>
        <a:xfrm>
          <a:off x="0" y="0"/>
          <a:ext cx="0" cy="0"/>
          <a:chOff x="0" y="0"/>
          <a:chExt cx="0" cy="0"/>
        </a:xfrm>
      </p:grpSpPr>
      <p:sp>
        <p:nvSpPr>
          <p:cNvPr id="241" name="Google Shape;241;g6fabb14369_2_17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g6fabb14369_2_1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 name="Shape 256"/>
        <p:cNvGrpSpPr/>
        <p:nvPr/>
      </p:nvGrpSpPr>
      <p:grpSpPr>
        <a:xfrm>
          <a:off x="0" y="0"/>
          <a:ext cx="0" cy="0"/>
          <a:chOff x="0" y="0"/>
          <a:chExt cx="0" cy="0"/>
        </a:xfrm>
      </p:grpSpPr>
      <p:sp>
        <p:nvSpPr>
          <p:cNvPr id="257" name="Google Shape;257;g6fabb14369_2_1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g6fabb14369_2_1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g6fabb14369_2_2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g6fabb14369_2_2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p:cSld name="2_Full Image">
    <p:spTree>
      <p:nvGrpSpPr>
        <p:cNvPr id="56" name="Shape 56"/>
        <p:cNvGrpSpPr/>
        <p:nvPr/>
      </p:nvGrpSpPr>
      <p:grpSpPr>
        <a:xfrm>
          <a:off x="0" y="0"/>
          <a:ext cx="0" cy="0"/>
          <a:chOff x="0" y="0"/>
          <a:chExt cx="0" cy="0"/>
        </a:xfrm>
      </p:grpSpPr>
      <p:sp>
        <p:nvSpPr>
          <p:cNvPr id="57" name="Google Shape;57;p14"/>
          <p:cNvSpPr/>
          <p:nvPr>
            <p:ph idx="2" type="pic"/>
          </p:nvPr>
        </p:nvSpPr>
        <p:spPr>
          <a:xfrm>
            <a:off x="0" y="0"/>
            <a:ext cx="4572000" cy="51435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Full Image">
  <p:cSld name="19_Full Image">
    <p:spTree>
      <p:nvGrpSpPr>
        <p:cNvPr id="58" name="Shape 58"/>
        <p:cNvGrpSpPr/>
        <p:nvPr/>
      </p:nvGrpSpPr>
      <p:grpSpPr>
        <a:xfrm>
          <a:off x="0" y="0"/>
          <a:ext cx="0" cy="0"/>
          <a:chOff x="0" y="0"/>
          <a:chExt cx="0" cy="0"/>
        </a:xfrm>
      </p:grpSpPr>
      <p:sp>
        <p:nvSpPr>
          <p:cNvPr id="59" name="Google Shape;59;p15"/>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Full Image">
  <p:cSld name="35_Full Image">
    <p:spTree>
      <p:nvGrpSpPr>
        <p:cNvPr id="60" name="Shape 60"/>
        <p:cNvGrpSpPr/>
        <p:nvPr/>
      </p:nvGrpSpPr>
      <p:grpSpPr>
        <a:xfrm>
          <a:off x="0" y="0"/>
          <a:ext cx="0" cy="0"/>
          <a:chOff x="0" y="0"/>
          <a:chExt cx="0" cy="0"/>
        </a:xfrm>
      </p:grpSpPr>
      <p:sp>
        <p:nvSpPr>
          <p:cNvPr id="61" name="Google Shape;61;p16"/>
          <p:cNvSpPr/>
          <p:nvPr>
            <p:ph idx="2" type="pic"/>
          </p:nvPr>
        </p:nvSpPr>
        <p:spPr>
          <a:xfrm>
            <a:off x="789215" y="789214"/>
            <a:ext cx="2247900" cy="3565073"/>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2" name="Google Shape;62;p16"/>
          <p:cNvSpPr/>
          <p:nvPr>
            <p:ph idx="3" type="pic"/>
          </p:nvPr>
        </p:nvSpPr>
        <p:spPr>
          <a:xfrm>
            <a:off x="3153796" y="789214"/>
            <a:ext cx="2247900" cy="3565073"/>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Full Image">
  <p:cSld name="34_Full Image">
    <p:spTree>
      <p:nvGrpSpPr>
        <p:cNvPr id="63" name="Shape 63"/>
        <p:cNvGrpSpPr/>
        <p:nvPr/>
      </p:nvGrpSpPr>
      <p:grpSpPr>
        <a:xfrm>
          <a:off x="0" y="0"/>
          <a:ext cx="0" cy="0"/>
          <a:chOff x="0" y="0"/>
          <a:chExt cx="0" cy="0"/>
        </a:xfrm>
      </p:grpSpPr>
      <p:sp>
        <p:nvSpPr>
          <p:cNvPr id="64" name="Google Shape;64;p17"/>
          <p:cNvSpPr/>
          <p:nvPr>
            <p:ph idx="2" type="pic"/>
          </p:nvPr>
        </p:nvSpPr>
        <p:spPr>
          <a:xfrm>
            <a:off x="640080" y="610362"/>
            <a:ext cx="7863840" cy="2407158"/>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accent1"/>
              </a:buClr>
              <a:buSzPts val="900"/>
              <a:buFont typeface="Arial"/>
              <a:buNone/>
              <a:defRPr b="0" i="0" sz="900" u="none" cap="none" strike="noStrike">
                <a:solidFill>
                  <a:schemeClr val="accent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Full Image">
  <p:cSld name="14_Full Image">
    <p:spTree>
      <p:nvGrpSpPr>
        <p:cNvPr id="65" name="Shape 65"/>
        <p:cNvGrpSpPr/>
        <p:nvPr/>
      </p:nvGrpSpPr>
      <p:grpSpPr>
        <a:xfrm>
          <a:off x="0" y="0"/>
          <a:ext cx="0" cy="0"/>
          <a:chOff x="0" y="0"/>
          <a:chExt cx="0" cy="0"/>
        </a:xfrm>
      </p:grpSpPr>
      <p:sp>
        <p:nvSpPr>
          <p:cNvPr id="66" name="Google Shape;66;p18"/>
          <p:cNvSpPr/>
          <p:nvPr>
            <p:ph idx="2" type="pic"/>
          </p:nvPr>
        </p:nvSpPr>
        <p:spPr>
          <a:xfrm>
            <a:off x="1257300" y="1050131"/>
            <a:ext cx="2057400" cy="3043237"/>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Full Image">
  <p:cSld name="28_Full Image">
    <p:spTree>
      <p:nvGrpSpPr>
        <p:cNvPr id="67" name="Shape 67"/>
        <p:cNvGrpSpPr/>
        <p:nvPr/>
      </p:nvGrpSpPr>
      <p:grpSpPr>
        <a:xfrm>
          <a:off x="0" y="0"/>
          <a:ext cx="0" cy="0"/>
          <a:chOff x="0" y="0"/>
          <a:chExt cx="0" cy="0"/>
        </a:xfrm>
      </p:grpSpPr>
      <p:sp>
        <p:nvSpPr>
          <p:cNvPr id="68" name="Google Shape;68;p19"/>
          <p:cNvSpPr/>
          <p:nvPr>
            <p:ph idx="2" type="pic"/>
          </p:nvPr>
        </p:nvSpPr>
        <p:spPr>
          <a:xfrm>
            <a:off x="-2595178" y="-13023"/>
            <a:ext cx="7986086" cy="5156523"/>
          </a:xfrm>
          <a:prstGeom prst="parallelogram">
            <a:avLst>
              <a:gd fmla="val 40789" name="adj"/>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accent1"/>
              </a:buClr>
              <a:buSzPts val="900"/>
              <a:buFont typeface="Arial"/>
              <a:buNone/>
              <a:defRPr b="0" i="0" sz="900" u="none" cap="none" strike="noStrike">
                <a:solidFill>
                  <a:schemeClr val="accent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Full Image">
  <p:cSld name="29_Full Image">
    <p:spTree>
      <p:nvGrpSpPr>
        <p:cNvPr id="69" name="Shape 69"/>
        <p:cNvGrpSpPr/>
        <p:nvPr/>
      </p:nvGrpSpPr>
      <p:grpSpPr>
        <a:xfrm>
          <a:off x="0" y="0"/>
          <a:ext cx="0" cy="0"/>
          <a:chOff x="0" y="0"/>
          <a:chExt cx="0" cy="0"/>
        </a:xfrm>
      </p:grpSpPr>
      <p:sp>
        <p:nvSpPr>
          <p:cNvPr id="70" name="Google Shape;70;p20"/>
          <p:cNvSpPr/>
          <p:nvPr>
            <p:ph idx="2" type="pic"/>
          </p:nvPr>
        </p:nvSpPr>
        <p:spPr>
          <a:xfrm>
            <a:off x="4718304" y="538797"/>
            <a:ext cx="3767328" cy="291763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accent1"/>
              </a:buClr>
              <a:buSzPts val="900"/>
              <a:buFont typeface="Arial"/>
              <a:buNone/>
              <a:defRPr b="0" i="0" sz="900" u="none" cap="none" strike="noStrike">
                <a:solidFill>
                  <a:schemeClr val="accent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Google Shape;71;p20"/>
          <p:cNvSpPr/>
          <p:nvPr>
            <p:ph idx="3" type="pic"/>
          </p:nvPr>
        </p:nvSpPr>
        <p:spPr>
          <a:xfrm>
            <a:off x="621792" y="538797"/>
            <a:ext cx="3767328" cy="291763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accent1"/>
              </a:buClr>
              <a:buSzPts val="900"/>
              <a:buFont typeface="Arial"/>
              <a:buNone/>
              <a:defRPr b="0" i="0" sz="900" u="none" cap="none" strike="noStrike">
                <a:solidFill>
                  <a:schemeClr val="accent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1_Full Image">
  <p:cSld name="31_Full Image">
    <p:spTree>
      <p:nvGrpSpPr>
        <p:cNvPr id="72" name="Shape 72"/>
        <p:cNvGrpSpPr/>
        <p:nvPr/>
      </p:nvGrpSpPr>
      <p:grpSpPr>
        <a:xfrm>
          <a:off x="0" y="0"/>
          <a:ext cx="0" cy="0"/>
          <a:chOff x="0" y="0"/>
          <a:chExt cx="0" cy="0"/>
        </a:xfrm>
      </p:grpSpPr>
      <p:sp>
        <p:nvSpPr>
          <p:cNvPr id="73" name="Google Shape;73;p21"/>
          <p:cNvSpPr/>
          <p:nvPr>
            <p:ph idx="2" type="pic"/>
          </p:nvPr>
        </p:nvSpPr>
        <p:spPr>
          <a:xfrm>
            <a:off x="1024485" y="3133945"/>
            <a:ext cx="7150235" cy="160950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Full Image">
  <p:cSld name="30_Full Image">
    <p:spTree>
      <p:nvGrpSpPr>
        <p:cNvPr id="74" name="Shape 74"/>
        <p:cNvGrpSpPr/>
        <p:nvPr/>
      </p:nvGrpSpPr>
      <p:grpSpPr>
        <a:xfrm>
          <a:off x="0" y="0"/>
          <a:ext cx="0" cy="0"/>
          <a:chOff x="0" y="0"/>
          <a:chExt cx="0" cy="0"/>
        </a:xfrm>
      </p:grpSpPr>
      <p:sp>
        <p:nvSpPr>
          <p:cNvPr id="75" name="Google Shape;75;p22"/>
          <p:cNvSpPr/>
          <p:nvPr>
            <p:ph idx="2" type="pic"/>
          </p:nvPr>
        </p:nvSpPr>
        <p:spPr>
          <a:xfrm>
            <a:off x="5264944" y="1071563"/>
            <a:ext cx="3000375" cy="3000375"/>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3_Full Image">
  <p:cSld name="33_Full Image">
    <p:spTree>
      <p:nvGrpSpPr>
        <p:cNvPr id="76" name="Shape 76"/>
        <p:cNvGrpSpPr/>
        <p:nvPr/>
      </p:nvGrpSpPr>
      <p:grpSpPr>
        <a:xfrm>
          <a:off x="0" y="0"/>
          <a:ext cx="0" cy="0"/>
          <a:chOff x="0" y="0"/>
          <a:chExt cx="0" cy="0"/>
        </a:xfrm>
      </p:grpSpPr>
      <p:sp>
        <p:nvSpPr>
          <p:cNvPr id="77" name="Google Shape;77;p23"/>
          <p:cNvSpPr/>
          <p:nvPr>
            <p:ph idx="2" type="pic"/>
          </p:nvPr>
        </p:nvSpPr>
        <p:spPr>
          <a:xfrm>
            <a:off x="267462" y="1680210"/>
            <a:ext cx="4304538" cy="1563624"/>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9_Full Image">
  <p:cSld name="39_Full Image">
    <p:spTree>
      <p:nvGrpSpPr>
        <p:cNvPr id="78" name="Shape 78"/>
        <p:cNvGrpSpPr/>
        <p:nvPr/>
      </p:nvGrpSpPr>
      <p:grpSpPr>
        <a:xfrm>
          <a:off x="0" y="0"/>
          <a:ext cx="0" cy="0"/>
          <a:chOff x="0" y="0"/>
          <a:chExt cx="0" cy="0"/>
        </a:xfrm>
      </p:grpSpPr>
      <p:sp>
        <p:nvSpPr>
          <p:cNvPr id="79" name="Google Shape;79;p24"/>
          <p:cNvSpPr/>
          <p:nvPr>
            <p:ph idx="2" type="pic"/>
          </p:nvPr>
        </p:nvSpPr>
        <p:spPr>
          <a:xfrm>
            <a:off x="4000500" y="1185863"/>
            <a:ext cx="1885950" cy="3957637"/>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0_Full Image">
  <p:cSld name="40_Full Image">
    <p:spTree>
      <p:nvGrpSpPr>
        <p:cNvPr id="80" name="Shape 80"/>
        <p:cNvGrpSpPr/>
        <p:nvPr/>
      </p:nvGrpSpPr>
      <p:grpSpPr>
        <a:xfrm>
          <a:off x="0" y="0"/>
          <a:ext cx="0" cy="0"/>
          <a:chOff x="0" y="0"/>
          <a:chExt cx="0" cy="0"/>
        </a:xfrm>
      </p:grpSpPr>
      <p:sp>
        <p:nvSpPr>
          <p:cNvPr id="81" name="Google Shape;81;p25"/>
          <p:cNvSpPr/>
          <p:nvPr>
            <p:ph idx="2" type="pic"/>
          </p:nvPr>
        </p:nvSpPr>
        <p:spPr>
          <a:xfrm>
            <a:off x="908953" y="2043261"/>
            <a:ext cx="1399878" cy="15695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Google Shape;82;p25"/>
          <p:cNvSpPr/>
          <p:nvPr>
            <p:ph idx="3" type="pic"/>
          </p:nvPr>
        </p:nvSpPr>
        <p:spPr>
          <a:xfrm>
            <a:off x="2385611" y="2043261"/>
            <a:ext cx="1399878" cy="15695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Google Shape;83;p25"/>
          <p:cNvSpPr/>
          <p:nvPr>
            <p:ph idx="4" type="pic"/>
          </p:nvPr>
        </p:nvSpPr>
        <p:spPr>
          <a:xfrm>
            <a:off x="3862267" y="2043261"/>
            <a:ext cx="1399878" cy="15695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4" name="Google Shape;84;p25"/>
          <p:cNvSpPr/>
          <p:nvPr>
            <p:ph idx="5" type="pic"/>
          </p:nvPr>
        </p:nvSpPr>
        <p:spPr>
          <a:xfrm>
            <a:off x="5338924" y="2043261"/>
            <a:ext cx="1399878" cy="15695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Google Shape;85;p25"/>
          <p:cNvSpPr/>
          <p:nvPr>
            <p:ph idx="6" type="pic"/>
          </p:nvPr>
        </p:nvSpPr>
        <p:spPr>
          <a:xfrm>
            <a:off x="6815582" y="2043261"/>
            <a:ext cx="1399878" cy="156956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1_Full Image">
  <p:cSld name="41_Full Image">
    <p:spTree>
      <p:nvGrpSpPr>
        <p:cNvPr id="86" name="Shape 86"/>
        <p:cNvGrpSpPr/>
        <p:nvPr/>
      </p:nvGrpSpPr>
      <p:grpSpPr>
        <a:xfrm>
          <a:off x="0" y="0"/>
          <a:ext cx="0" cy="0"/>
          <a:chOff x="0" y="0"/>
          <a:chExt cx="0" cy="0"/>
        </a:xfrm>
      </p:grpSpPr>
      <p:sp>
        <p:nvSpPr>
          <p:cNvPr id="87" name="Google Shape;87;p26"/>
          <p:cNvSpPr/>
          <p:nvPr>
            <p:ph idx="2" type="pic"/>
          </p:nvPr>
        </p:nvSpPr>
        <p:spPr>
          <a:xfrm>
            <a:off x="815555" y="2061719"/>
            <a:ext cx="1502297" cy="1502297"/>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Google Shape;88;p26"/>
          <p:cNvSpPr/>
          <p:nvPr>
            <p:ph idx="3" type="pic"/>
          </p:nvPr>
        </p:nvSpPr>
        <p:spPr>
          <a:xfrm>
            <a:off x="2798773" y="2061719"/>
            <a:ext cx="1502297" cy="1502297"/>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9" name="Google Shape;89;p26"/>
          <p:cNvSpPr/>
          <p:nvPr>
            <p:ph idx="4" type="pic"/>
          </p:nvPr>
        </p:nvSpPr>
        <p:spPr>
          <a:xfrm>
            <a:off x="4781991" y="2061719"/>
            <a:ext cx="1502297" cy="1502297"/>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Google Shape;90;p26"/>
          <p:cNvSpPr/>
          <p:nvPr>
            <p:ph idx="5" type="pic"/>
          </p:nvPr>
        </p:nvSpPr>
        <p:spPr>
          <a:xfrm>
            <a:off x="6826150" y="2061719"/>
            <a:ext cx="1502297" cy="1502297"/>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2_Full Image">
  <p:cSld name="42_Full Image">
    <p:spTree>
      <p:nvGrpSpPr>
        <p:cNvPr id="91" name="Shape 91"/>
        <p:cNvGrpSpPr/>
        <p:nvPr/>
      </p:nvGrpSpPr>
      <p:grpSpPr>
        <a:xfrm>
          <a:off x="0" y="0"/>
          <a:ext cx="0" cy="0"/>
          <a:chOff x="0" y="0"/>
          <a:chExt cx="0" cy="0"/>
        </a:xfrm>
      </p:grpSpPr>
      <p:sp>
        <p:nvSpPr>
          <p:cNvPr id="92" name="Google Shape;92;p27"/>
          <p:cNvSpPr/>
          <p:nvPr>
            <p:ph idx="2" type="pic"/>
          </p:nvPr>
        </p:nvSpPr>
        <p:spPr>
          <a:xfrm>
            <a:off x="267462" y="1680210"/>
            <a:ext cx="4304538" cy="1563624"/>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3" name="Shape 93"/>
        <p:cNvGrpSpPr/>
        <p:nvPr/>
      </p:nvGrpSpPr>
      <p:grpSpPr>
        <a:xfrm>
          <a:off x="0" y="0"/>
          <a:ext cx="0" cy="0"/>
          <a:chOff x="0" y="0"/>
          <a:chExt cx="0" cy="0"/>
        </a:xfrm>
      </p:grpSpPr>
      <p:sp>
        <p:nvSpPr>
          <p:cNvPr id="94" name="Google Shape;94;p28"/>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5" name="Google Shape;95;p28"/>
          <p:cNvSpPr txBox="1"/>
          <p:nvPr>
            <p:ph idx="1" type="subTitle"/>
          </p:nvPr>
        </p:nvSpPr>
        <p:spPr>
          <a:xfrm>
            <a:off x="1143000" y="2701528"/>
            <a:ext cx="6858000" cy="1241821"/>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96" name="Google Shape;96;p28"/>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7" name="Google Shape;97;p2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8" name="Google Shape;98;p2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99" name="Shape 99"/>
        <p:cNvGrpSpPr/>
        <p:nvPr/>
      </p:nvGrpSpPr>
      <p:grpSpPr>
        <a:xfrm>
          <a:off x="0" y="0"/>
          <a:ext cx="0" cy="0"/>
          <a:chOff x="0" y="0"/>
          <a:chExt cx="0" cy="0"/>
        </a:xfrm>
      </p:grpSpPr>
      <p:sp>
        <p:nvSpPr>
          <p:cNvPr id="100" name="Google Shape;100;p2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1" name="Google Shape;101;p29"/>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2" name="Google Shape;102;p29"/>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3" name="Google Shape;103;p29"/>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4" name="Google Shape;104;p29"/>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05" name="Shape 105"/>
        <p:cNvGrpSpPr/>
        <p:nvPr/>
      </p:nvGrpSpPr>
      <p:grpSpPr>
        <a:xfrm>
          <a:off x="0" y="0"/>
          <a:ext cx="0" cy="0"/>
          <a:chOff x="0" y="0"/>
          <a:chExt cx="0" cy="0"/>
        </a:xfrm>
      </p:grpSpPr>
      <p:sp>
        <p:nvSpPr>
          <p:cNvPr id="106" name="Google Shape;106;p30"/>
          <p:cNvSpPr txBox="1"/>
          <p:nvPr>
            <p:ph type="title"/>
          </p:nvPr>
        </p:nvSpPr>
        <p:spPr>
          <a:xfrm>
            <a:off x="623888" y="1282304"/>
            <a:ext cx="7886700" cy="2139553"/>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7" name="Google Shape;107;p30"/>
          <p:cNvSpPr txBox="1"/>
          <p:nvPr>
            <p:ph idx="1" type="body"/>
          </p:nvPr>
        </p:nvSpPr>
        <p:spPr>
          <a:xfrm>
            <a:off x="623888" y="3442097"/>
            <a:ext cx="7886700" cy="1125140"/>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rgbClr val="888888"/>
              </a:buClr>
              <a:buSzPts val="1800"/>
              <a:buNone/>
              <a:defRPr sz="1800">
                <a:solidFill>
                  <a:srgbClr val="888888"/>
                </a:solidFill>
              </a:defRPr>
            </a:lvl1pPr>
            <a:lvl2pPr indent="-228600" lvl="1" marL="914400" algn="l">
              <a:lnSpc>
                <a:spcPct val="90000"/>
              </a:lnSpc>
              <a:spcBef>
                <a:spcPts val="400"/>
              </a:spcBef>
              <a:spcAft>
                <a:spcPts val="0"/>
              </a:spcAft>
              <a:buClr>
                <a:srgbClr val="888888"/>
              </a:buClr>
              <a:buSzPts val="1500"/>
              <a:buNone/>
              <a:defRPr sz="1500">
                <a:solidFill>
                  <a:srgbClr val="888888"/>
                </a:solidFill>
              </a:defRPr>
            </a:lvl2pPr>
            <a:lvl3pPr indent="-228600" lvl="2" marL="1371600" algn="l">
              <a:lnSpc>
                <a:spcPct val="90000"/>
              </a:lnSpc>
              <a:spcBef>
                <a:spcPts val="400"/>
              </a:spcBef>
              <a:spcAft>
                <a:spcPts val="0"/>
              </a:spcAft>
              <a:buClr>
                <a:srgbClr val="888888"/>
              </a:buClr>
              <a:buSzPts val="1400"/>
              <a:buNone/>
              <a:defRPr sz="1400">
                <a:solidFill>
                  <a:srgbClr val="888888"/>
                </a:solidFill>
              </a:defRPr>
            </a:lvl3pPr>
            <a:lvl4pPr indent="-228600" lvl="3" marL="1828800" algn="l">
              <a:lnSpc>
                <a:spcPct val="90000"/>
              </a:lnSpc>
              <a:spcBef>
                <a:spcPts val="400"/>
              </a:spcBef>
              <a:spcAft>
                <a:spcPts val="0"/>
              </a:spcAft>
              <a:buClr>
                <a:srgbClr val="888888"/>
              </a:buClr>
              <a:buSzPts val="1200"/>
              <a:buNone/>
              <a:defRPr sz="1200">
                <a:solidFill>
                  <a:srgbClr val="888888"/>
                </a:solidFill>
              </a:defRPr>
            </a:lvl4pPr>
            <a:lvl5pPr indent="-228600" lvl="4" marL="2286000" algn="l">
              <a:lnSpc>
                <a:spcPct val="90000"/>
              </a:lnSpc>
              <a:spcBef>
                <a:spcPts val="400"/>
              </a:spcBef>
              <a:spcAft>
                <a:spcPts val="0"/>
              </a:spcAft>
              <a:buClr>
                <a:srgbClr val="888888"/>
              </a:buClr>
              <a:buSzPts val="12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108" name="Google Shape;108;p30"/>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9" name="Google Shape;109;p30"/>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0" name="Google Shape;110;p30"/>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11" name="Shape 111"/>
        <p:cNvGrpSpPr/>
        <p:nvPr/>
      </p:nvGrpSpPr>
      <p:grpSpPr>
        <a:xfrm>
          <a:off x="0" y="0"/>
          <a:ext cx="0" cy="0"/>
          <a:chOff x="0" y="0"/>
          <a:chExt cx="0" cy="0"/>
        </a:xfrm>
      </p:grpSpPr>
      <p:sp>
        <p:nvSpPr>
          <p:cNvPr id="112" name="Google Shape;112;p3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3" name="Google Shape;113;p31"/>
          <p:cNvSpPr txBox="1"/>
          <p:nvPr>
            <p:ph idx="1" type="body"/>
          </p:nvPr>
        </p:nvSpPr>
        <p:spPr>
          <a:xfrm>
            <a:off x="628650" y="1369219"/>
            <a:ext cx="3886200" cy="3263504"/>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4" name="Google Shape;114;p31"/>
          <p:cNvSpPr txBox="1"/>
          <p:nvPr>
            <p:ph idx="2" type="body"/>
          </p:nvPr>
        </p:nvSpPr>
        <p:spPr>
          <a:xfrm>
            <a:off x="4629150" y="1369219"/>
            <a:ext cx="3886200" cy="3263504"/>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5" name="Google Shape;115;p3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6" name="Google Shape;116;p31"/>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7" name="Google Shape;117;p31"/>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18" name="Shape 118"/>
        <p:cNvGrpSpPr/>
        <p:nvPr/>
      </p:nvGrpSpPr>
      <p:grpSpPr>
        <a:xfrm>
          <a:off x="0" y="0"/>
          <a:ext cx="0" cy="0"/>
          <a:chOff x="0" y="0"/>
          <a:chExt cx="0" cy="0"/>
        </a:xfrm>
      </p:grpSpPr>
      <p:sp>
        <p:nvSpPr>
          <p:cNvPr id="119" name="Google Shape;119;p32"/>
          <p:cNvSpPr txBox="1"/>
          <p:nvPr>
            <p:ph type="title"/>
          </p:nvPr>
        </p:nvSpPr>
        <p:spPr>
          <a:xfrm>
            <a:off x="629841" y="273844"/>
            <a:ext cx="7886700" cy="99417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0" name="Google Shape;120;p32"/>
          <p:cNvSpPr txBox="1"/>
          <p:nvPr>
            <p:ph idx="1" type="body"/>
          </p:nvPr>
        </p:nvSpPr>
        <p:spPr>
          <a:xfrm>
            <a:off x="629841" y="1260872"/>
            <a:ext cx="3868340" cy="617934"/>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21" name="Google Shape;121;p32"/>
          <p:cNvSpPr txBox="1"/>
          <p:nvPr>
            <p:ph idx="2" type="body"/>
          </p:nvPr>
        </p:nvSpPr>
        <p:spPr>
          <a:xfrm>
            <a:off x="629841" y="1878806"/>
            <a:ext cx="3868340" cy="2763441"/>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32"/>
          <p:cNvSpPr txBox="1"/>
          <p:nvPr>
            <p:ph idx="3" type="body"/>
          </p:nvPr>
        </p:nvSpPr>
        <p:spPr>
          <a:xfrm>
            <a:off x="4629150" y="1260872"/>
            <a:ext cx="3887391" cy="617934"/>
          </a:xfrm>
          <a:prstGeom prst="rect">
            <a:avLst/>
          </a:prstGeom>
          <a:noFill/>
          <a:ln>
            <a:noFill/>
          </a:ln>
        </p:spPr>
        <p:txBody>
          <a:bodyPr anchorCtr="0" anchor="b" bIns="34275" lIns="68575" spcFirstLastPara="1" rIns="68575" wrap="square" tIns="34275">
            <a:noAutofit/>
          </a:bodyPr>
          <a:lstStyle>
            <a:lvl1pPr indent="-228600" lvl="0" marL="457200" algn="l">
              <a:lnSpc>
                <a:spcPct val="90000"/>
              </a:lnSpc>
              <a:spcBef>
                <a:spcPts val="800"/>
              </a:spcBef>
              <a:spcAft>
                <a:spcPts val="0"/>
              </a:spcAft>
              <a:buClr>
                <a:schemeClr val="dk1"/>
              </a:buClr>
              <a:buSzPts val="1800"/>
              <a:buNone/>
              <a:defRPr b="1" sz="1800"/>
            </a:lvl1pPr>
            <a:lvl2pPr indent="-228600" lvl="1" marL="914400" algn="l">
              <a:lnSpc>
                <a:spcPct val="90000"/>
              </a:lnSpc>
              <a:spcBef>
                <a:spcPts val="400"/>
              </a:spcBef>
              <a:spcAft>
                <a:spcPts val="0"/>
              </a:spcAft>
              <a:buClr>
                <a:schemeClr val="dk1"/>
              </a:buClr>
              <a:buSzPts val="1500"/>
              <a:buNone/>
              <a:defRPr b="1" sz="1500"/>
            </a:lvl2pPr>
            <a:lvl3pPr indent="-228600" lvl="2" marL="1371600" algn="l">
              <a:lnSpc>
                <a:spcPct val="90000"/>
              </a:lnSpc>
              <a:spcBef>
                <a:spcPts val="400"/>
              </a:spcBef>
              <a:spcAft>
                <a:spcPts val="0"/>
              </a:spcAft>
              <a:buClr>
                <a:schemeClr val="dk1"/>
              </a:buClr>
              <a:buSzPts val="1400"/>
              <a:buNone/>
              <a:defRPr b="1" sz="1400"/>
            </a:lvl3pPr>
            <a:lvl4pPr indent="-228600" lvl="3" marL="1828800" algn="l">
              <a:lnSpc>
                <a:spcPct val="90000"/>
              </a:lnSpc>
              <a:spcBef>
                <a:spcPts val="400"/>
              </a:spcBef>
              <a:spcAft>
                <a:spcPts val="0"/>
              </a:spcAft>
              <a:buClr>
                <a:schemeClr val="dk1"/>
              </a:buClr>
              <a:buSzPts val="1200"/>
              <a:buNone/>
              <a:defRPr b="1" sz="1200"/>
            </a:lvl4pPr>
            <a:lvl5pPr indent="-228600" lvl="4" marL="2286000" algn="l">
              <a:lnSpc>
                <a:spcPct val="90000"/>
              </a:lnSpc>
              <a:spcBef>
                <a:spcPts val="400"/>
              </a:spcBef>
              <a:spcAft>
                <a:spcPts val="0"/>
              </a:spcAft>
              <a:buClr>
                <a:schemeClr val="dk1"/>
              </a:buClr>
              <a:buSzPts val="12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123" name="Google Shape;123;p32"/>
          <p:cNvSpPr txBox="1"/>
          <p:nvPr>
            <p:ph idx="4" type="body"/>
          </p:nvPr>
        </p:nvSpPr>
        <p:spPr>
          <a:xfrm>
            <a:off x="4629150" y="1878806"/>
            <a:ext cx="3887391" cy="2763441"/>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4" name="Google Shape;124;p3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5" name="Google Shape;125;p3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26" name="Google Shape;126;p32"/>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27" name="Shape 127"/>
        <p:cNvGrpSpPr/>
        <p:nvPr/>
      </p:nvGrpSpPr>
      <p:grpSpPr>
        <a:xfrm>
          <a:off x="0" y="0"/>
          <a:ext cx="0" cy="0"/>
          <a:chOff x="0" y="0"/>
          <a:chExt cx="0" cy="0"/>
        </a:xfrm>
      </p:grpSpPr>
      <p:sp>
        <p:nvSpPr>
          <p:cNvPr id="128" name="Google Shape;128;p3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9" name="Google Shape;129;p3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0" name="Google Shape;130;p3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1" name="Google Shape;131;p3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32" name="Shape 132"/>
        <p:cNvGrpSpPr/>
        <p:nvPr/>
      </p:nvGrpSpPr>
      <p:grpSpPr>
        <a:xfrm>
          <a:off x="0" y="0"/>
          <a:ext cx="0" cy="0"/>
          <a:chOff x="0" y="0"/>
          <a:chExt cx="0" cy="0"/>
        </a:xfrm>
      </p:grpSpPr>
      <p:sp>
        <p:nvSpPr>
          <p:cNvPr id="133" name="Google Shape;133;p34"/>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4" name="Google Shape;134;p34"/>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35" name="Google Shape;135;p34"/>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36" name="Shape 136"/>
        <p:cNvGrpSpPr/>
        <p:nvPr/>
      </p:nvGrpSpPr>
      <p:grpSpPr>
        <a:xfrm>
          <a:off x="0" y="0"/>
          <a:ext cx="0" cy="0"/>
          <a:chOff x="0" y="0"/>
          <a:chExt cx="0" cy="0"/>
        </a:xfrm>
      </p:grpSpPr>
      <p:sp>
        <p:nvSpPr>
          <p:cNvPr id="137" name="Google Shape;137;p35"/>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8" name="Google Shape;138;p35"/>
          <p:cNvSpPr txBox="1"/>
          <p:nvPr>
            <p:ph idx="1" type="body"/>
          </p:nvPr>
        </p:nvSpPr>
        <p:spPr>
          <a:xfrm>
            <a:off x="3887391" y="740569"/>
            <a:ext cx="4629150" cy="3655219"/>
          </a:xfrm>
          <a:prstGeom prst="rect">
            <a:avLst/>
          </a:prstGeom>
          <a:noFill/>
          <a:ln>
            <a:noFill/>
          </a:ln>
        </p:spPr>
        <p:txBody>
          <a:bodyPr anchorCtr="0" anchor="t" bIns="34275" lIns="68575" spcFirstLastPara="1" rIns="68575" wrap="square" tIns="34275">
            <a:noAutofit/>
          </a:bodyPr>
          <a:lstStyle>
            <a:lvl1pPr indent="-381000" lvl="0" marL="457200" algn="l">
              <a:lnSpc>
                <a:spcPct val="90000"/>
              </a:lnSpc>
              <a:spcBef>
                <a:spcPts val="800"/>
              </a:spcBef>
              <a:spcAft>
                <a:spcPts val="0"/>
              </a:spcAft>
              <a:buClr>
                <a:schemeClr val="dk1"/>
              </a:buClr>
              <a:buSzPts val="2400"/>
              <a:buChar char="•"/>
              <a:defRPr sz="2400"/>
            </a:lvl1pPr>
            <a:lvl2pPr indent="-361950" lvl="1" marL="914400" algn="l">
              <a:lnSpc>
                <a:spcPct val="90000"/>
              </a:lnSpc>
              <a:spcBef>
                <a:spcPts val="400"/>
              </a:spcBef>
              <a:spcAft>
                <a:spcPts val="0"/>
              </a:spcAft>
              <a:buClr>
                <a:schemeClr val="dk1"/>
              </a:buClr>
              <a:buSzPts val="2100"/>
              <a:buChar char="•"/>
              <a:defRPr sz="2100"/>
            </a:lvl2pPr>
            <a:lvl3pPr indent="-342900" lvl="2" marL="1371600" algn="l">
              <a:lnSpc>
                <a:spcPct val="90000"/>
              </a:lnSpc>
              <a:spcBef>
                <a:spcPts val="400"/>
              </a:spcBef>
              <a:spcAft>
                <a:spcPts val="0"/>
              </a:spcAft>
              <a:buClr>
                <a:schemeClr val="dk1"/>
              </a:buClr>
              <a:buSzPts val="1800"/>
              <a:buChar char="•"/>
              <a:defRPr sz="1800"/>
            </a:lvl3pPr>
            <a:lvl4pPr indent="-323850" lvl="3" marL="1828800" algn="l">
              <a:lnSpc>
                <a:spcPct val="90000"/>
              </a:lnSpc>
              <a:spcBef>
                <a:spcPts val="400"/>
              </a:spcBef>
              <a:spcAft>
                <a:spcPts val="0"/>
              </a:spcAft>
              <a:buClr>
                <a:schemeClr val="dk1"/>
              </a:buClr>
              <a:buSzPts val="1500"/>
              <a:buChar char="•"/>
              <a:defRPr sz="1500"/>
            </a:lvl4pPr>
            <a:lvl5pPr indent="-323850" lvl="4" marL="2286000" algn="l">
              <a:lnSpc>
                <a:spcPct val="90000"/>
              </a:lnSpc>
              <a:spcBef>
                <a:spcPts val="400"/>
              </a:spcBef>
              <a:spcAft>
                <a:spcPts val="0"/>
              </a:spcAft>
              <a:buClr>
                <a:schemeClr val="dk1"/>
              </a:buClr>
              <a:buSzPts val="15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139" name="Google Shape;139;p35"/>
          <p:cNvSpPr txBox="1"/>
          <p:nvPr>
            <p:ph idx="2" type="body"/>
          </p:nvPr>
        </p:nvSpPr>
        <p:spPr>
          <a:xfrm>
            <a:off x="629841" y="1543050"/>
            <a:ext cx="2949178" cy="2858691"/>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40" name="Google Shape;140;p3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1" name="Google Shape;141;p3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2" name="Google Shape;142;p3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43" name="Shape 143"/>
        <p:cNvGrpSpPr/>
        <p:nvPr/>
      </p:nvGrpSpPr>
      <p:grpSpPr>
        <a:xfrm>
          <a:off x="0" y="0"/>
          <a:ext cx="0" cy="0"/>
          <a:chOff x="0" y="0"/>
          <a:chExt cx="0" cy="0"/>
        </a:xfrm>
      </p:grpSpPr>
      <p:sp>
        <p:nvSpPr>
          <p:cNvPr id="144" name="Google Shape;144;p36"/>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5" name="Google Shape;145;p36"/>
          <p:cNvSpPr/>
          <p:nvPr>
            <p:ph idx="2" type="pic"/>
          </p:nvPr>
        </p:nvSpPr>
        <p:spPr>
          <a:xfrm>
            <a:off x="3887391" y="740569"/>
            <a:ext cx="4629150" cy="3655219"/>
          </a:xfrm>
          <a:prstGeom prst="rect">
            <a:avLst/>
          </a:prstGeom>
          <a:noFill/>
          <a:ln>
            <a:noFill/>
          </a:ln>
        </p:spPr>
        <p:txBody>
          <a:bodyPr anchorCtr="0" anchor="t" bIns="34275" lIns="68575" spcFirstLastPara="1" rIns="68575" wrap="square" tIns="34275">
            <a:noAutofit/>
          </a:bodyPr>
          <a:lstStyle>
            <a:lvl1pPr lvl="0" marR="0" rtl="0" algn="l">
              <a:lnSpc>
                <a:spcPct val="90000"/>
              </a:lnSpc>
              <a:spcBef>
                <a:spcPts val="8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2100"/>
              <a:buFont typeface="Arial"/>
              <a:buNone/>
              <a:defRPr b="0" i="0" sz="21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800"/>
              <a:buFont typeface="Arial"/>
              <a:buNone/>
              <a:defRPr b="0" i="0" sz="18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500"/>
              <a:buFont typeface="Arial"/>
              <a:buNone/>
              <a:defRPr b="0" i="0" sz="1500" u="none" cap="none" strike="noStrike">
                <a:solidFill>
                  <a:schemeClr val="dk1"/>
                </a:solidFill>
                <a:latin typeface="Calibri"/>
                <a:ea typeface="Calibri"/>
                <a:cs typeface="Calibri"/>
                <a:sym typeface="Calibri"/>
              </a:defRPr>
            </a:lvl9pPr>
          </a:lstStyle>
          <a:p/>
        </p:txBody>
      </p:sp>
      <p:sp>
        <p:nvSpPr>
          <p:cNvPr id="146" name="Google Shape;146;p36"/>
          <p:cNvSpPr txBox="1"/>
          <p:nvPr>
            <p:ph idx="1" type="body"/>
          </p:nvPr>
        </p:nvSpPr>
        <p:spPr>
          <a:xfrm>
            <a:off x="629841" y="1543050"/>
            <a:ext cx="2949178" cy="2858691"/>
          </a:xfrm>
          <a:prstGeom prst="rect">
            <a:avLst/>
          </a:prstGeom>
          <a:noFill/>
          <a:ln>
            <a:noFill/>
          </a:ln>
        </p:spPr>
        <p:txBody>
          <a:bodyPr anchorCtr="0" anchor="t" bIns="34275" lIns="68575" spcFirstLastPara="1" rIns="68575" wrap="square" tIns="34275">
            <a:noAutofit/>
          </a:bodyPr>
          <a:lstStyle>
            <a:lvl1pPr indent="-228600" lvl="0" marL="457200" algn="l">
              <a:lnSpc>
                <a:spcPct val="90000"/>
              </a:lnSpc>
              <a:spcBef>
                <a:spcPts val="800"/>
              </a:spcBef>
              <a:spcAft>
                <a:spcPts val="0"/>
              </a:spcAft>
              <a:buClr>
                <a:schemeClr val="dk1"/>
              </a:buClr>
              <a:buSzPts val="1200"/>
              <a:buNone/>
              <a:defRPr sz="1200"/>
            </a:lvl1pPr>
            <a:lvl2pPr indent="-228600" lvl="1" marL="914400" algn="l">
              <a:lnSpc>
                <a:spcPct val="90000"/>
              </a:lnSpc>
              <a:spcBef>
                <a:spcPts val="400"/>
              </a:spcBef>
              <a:spcAft>
                <a:spcPts val="0"/>
              </a:spcAft>
              <a:buClr>
                <a:schemeClr val="dk1"/>
              </a:buClr>
              <a:buSzPts val="1100"/>
              <a:buNone/>
              <a:defRPr sz="1100"/>
            </a:lvl2pPr>
            <a:lvl3pPr indent="-228600" lvl="2" marL="1371600" algn="l">
              <a:lnSpc>
                <a:spcPct val="90000"/>
              </a:lnSpc>
              <a:spcBef>
                <a:spcPts val="400"/>
              </a:spcBef>
              <a:spcAft>
                <a:spcPts val="0"/>
              </a:spcAft>
              <a:buClr>
                <a:schemeClr val="dk1"/>
              </a:buClr>
              <a:buSzPts val="900"/>
              <a:buNone/>
              <a:defRPr sz="900"/>
            </a:lvl3pPr>
            <a:lvl4pPr indent="-228600" lvl="3" marL="1828800" algn="l">
              <a:lnSpc>
                <a:spcPct val="90000"/>
              </a:lnSpc>
              <a:spcBef>
                <a:spcPts val="400"/>
              </a:spcBef>
              <a:spcAft>
                <a:spcPts val="0"/>
              </a:spcAft>
              <a:buClr>
                <a:schemeClr val="dk1"/>
              </a:buClr>
              <a:buSzPts val="800"/>
              <a:buNone/>
              <a:defRPr sz="800"/>
            </a:lvl4pPr>
            <a:lvl5pPr indent="-228600" lvl="4" marL="2286000" algn="l">
              <a:lnSpc>
                <a:spcPct val="90000"/>
              </a:lnSpc>
              <a:spcBef>
                <a:spcPts val="400"/>
              </a:spcBef>
              <a:spcAft>
                <a:spcPts val="0"/>
              </a:spcAft>
              <a:buClr>
                <a:schemeClr val="dk1"/>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47" name="Google Shape;147;p36"/>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8" name="Google Shape;148;p36"/>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49" name="Google Shape;149;p36"/>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50" name="Shape 150"/>
        <p:cNvGrpSpPr/>
        <p:nvPr/>
      </p:nvGrpSpPr>
      <p:grpSpPr>
        <a:xfrm>
          <a:off x="0" y="0"/>
          <a:ext cx="0" cy="0"/>
          <a:chOff x="0" y="0"/>
          <a:chExt cx="0" cy="0"/>
        </a:xfrm>
      </p:grpSpPr>
      <p:sp>
        <p:nvSpPr>
          <p:cNvPr id="151" name="Google Shape;151;p3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52" name="Google Shape;152;p37"/>
          <p:cNvSpPr txBox="1"/>
          <p:nvPr>
            <p:ph idx="1" type="body"/>
          </p:nvPr>
        </p:nvSpPr>
        <p:spPr>
          <a:xfrm rot="5400000">
            <a:off x="2940248" y="-942379"/>
            <a:ext cx="3263504" cy="7886700"/>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3" name="Google Shape;153;p37"/>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4" name="Google Shape;154;p37"/>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5" name="Google Shape;155;p37"/>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56" name="Shape 156"/>
        <p:cNvGrpSpPr/>
        <p:nvPr/>
      </p:nvGrpSpPr>
      <p:grpSpPr>
        <a:xfrm>
          <a:off x="0" y="0"/>
          <a:ext cx="0" cy="0"/>
          <a:chOff x="0" y="0"/>
          <a:chExt cx="0" cy="0"/>
        </a:xfrm>
      </p:grpSpPr>
      <p:sp>
        <p:nvSpPr>
          <p:cNvPr id="157" name="Google Shape;157;p38"/>
          <p:cNvSpPr txBox="1"/>
          <p:nvPr>
            <p:ph type="title"/>
          </p:nvPr>
        </p:nvSpPr>
        <p:spPr>
          <a:xfrm rot="5400000">
            <a:off x="5350073" y="1467446"/>
            <a:ext cx="4358879" cy="1971675"/>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58" name="Google Shape;158;p38"/>
          <p:cNvSpPr txBox="1"/>
          <p:nvPr>
            <p:ph idx="1" type="body"/>
          </p:nvPr>
        </p:nvSpPr>
        <p:spPr>
          <a:xfrm rot="5400000">
            <a:off x="1349573" y="-447079"/>
            <a:ext cx="4358879" cy="5800725"/>
          </a:xfrm>
          <a:prstGeom prst="rect">
            <a:avLst/>
          </a:prstGeom>
          <a:noFill/>
          <a:ln>
            <a:noFill/>
          </a:ln>
        </p:spPr>
        <p:txBody>
          <a:bodyPr anchorCtr="0" anchor="t" bIns="34275" lIns="68575" spcFirstLastPara="1" rIns="68575" wrap="square" tIns="34275">
            <a:no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9" name="Google Shape;159;p38"/>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0" name="Google Shape;160;p38"/>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1" name="Google Shape;161;p38"/>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2_Full Image">
  <p:cSld name="32_Full Image">
    <p:spTree>
      <p:nvGrpSpPr>
        <p:cNvPr id="162" name="Shape 162"/>
        <p:cNvGrpSpPr/>
        <p:nvPr/>
      </p:nvGrpSpPr>
      <p:grpSpPr>
        <a:xfrm>
          <a:off x="0" y="0"/>
          <a:ext cx="0" cy="0"/>
          <a:chOff x="0" y="0"/>
          <a:chExt cx="0" cy="0"/>
        </a:xfrm>
      </p:grpSpPr>
      <p:sp>
        <p:nvSpPr>
          <p:cNvPr id="163" name="Google Shape;163;p39"/>
          <p:cNvSpPr/>
          <p:nvPr>
            <p:ph idx="2" type="pic"/>
          </p:nvPr>
        </p:nvSpPr>
        <p:spPr>
          <a:xfrm>
            <a:off x="6522244" y="1"/>
            <a:ext cx="2243137" cy="2007394"/>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64" name="Google Shape;164;p39"/>
          <p:cNvSpPr/>
          <p:nvPr>
            <p:ph idx="3" type="pic"/>
          </p:nvPr>
        </p:nvSpPr>
        <p:spPr>
          <a:xfrm>
            <a:off x="0" y="1721644"/>
            <a:ext cx="4572000" cy="3421856"/>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7" Type="http://schemas.openxmlformats.org/officeDocument/2006/relationships/theme" Target="../theme/theme1.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dk1"/>
              </a:buClr>
              <a:buSzPts val="3300"/>
              <a:buFont typeface="Calibri"/>
              <a:buNone/>
              <a:defRPr b="0" i="0" sz="3300" u="none" cap="none" strike="noStrike">
                <a:solidFill>
                  <a:schemeClr val="dk1"/>
                </a:solidFill>
                <a:latin typeface="Calibri"/>
                <a:ea typeface="Calibri"/>
                <a:cs typeface="Calibri"/>
                <a:sym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900" u="none" cap="none" strike="noStrike">
                <a:solidFill>
                  <a:srgbClr val="888888"/>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88888"/>
                </a:solidFill>
                <a:latin typeface="Calibri"/>
                <a:ea typeface="Calibri"/>
                <a:cs typeface="Calibri"/>
                <a:sym typeface="Calibri"/>
              </a:defRPr>
            </a:lvl1pPr>
            <a:lvl2pPr indent="0" lvl="1" marL="0" marR="0" rtl="0" algn="r">
              <a:spcBef>
                <a:spcPts val="0"/>
              </a:spcBef>
              <a:buNone/>
              <a:defRPr b="0" i="0" sz="900" u="none" cap="none" strike="noStrike">
                <a:solidFill>
                  <a:srgbClr val="888888"/>
                </a:solidFill>
                <a:latin typeface="Calibri"/>
                <a:ea typeface="Calibri"/>
                <a:cs typeface="Calibri"/>
                <a:sym typeface="Calibri"/>
              </a:defRPr>
            </a:lvl2pPr>
            <a:lvl3pPr indent="0" lvl="2" marL="0" marR="0" rtl="0" algn="r">
              <a:spcBef>
                <a:spcPts val="0"/>
              </a:spcBef>
              <a:buNone/>
              <a:defRPr b="0" i="0" sz="900" u="none" cap="none" strike="noStrike">
                <a:solidFill>
                  <a:srgbClr val="888888"/>
                </a:solidFill>
                <a:latin typeface="Calibri"/>
                <a:ea typeface="Calibri"/>
                <a:cs typeface="Calibri"/>
                <a:sym typeface="Calibri"/>
              </a:defRPr>
            </a:lvl3pPr>
            <a:lvl4pPr indent="0" lvl="3" marL="0" marR="0" rtl="0" algn="r">
              <a:spcBef>
                <a:spcPts val="0"/>
              </a:spcBef>
              <a:buNone/>
              <a:defRPr b="0" i="0" sz="900" u="none" cap="none" strike="noStrike">
                <a:solidFill>
                  <a:srgbClr val="888888"/>
                </a:solidFill>
                <a:latin typeface="Calibri"/>
                <a:ea typeface="Calibri"/>
                <a:cs typeface="Calibri"/>
                <a:sym typeface="Calibri"/>
              </a:defRPr>
            </a:lvl4pPr>
            <a:lvl5pPr indent="0" lvl="4" marL="0" marR="0" rtl="0" algn="r">
              <a:spcBef>
                <a:spcPts val="0"/>
              </a:spcBef>
              <a:buNone/>
              <a:defRPr b="0" i="0" sz="900" u="none" cap="none" strike="noStrike">
                <a:solidFill>
                  <a:srgbClr val="888888"/>
                </a:solidFill>
                <a:latin typeface="Calibri"/>
                <a:ea typeface="Calibri"/>
                <a:cs typeface="Calibri"/>
                <a:sym typeface="Calibri"/>
              </a:defRPr>
            </a:lvl5pPr>
            <a:lvl6pPr indent="0" lvl="5" marL="0" marR="0" rtl="0" algn="r">
              <a:spcBef>
                <a:spcPts val="0"/>
              </a:spcBef>
              <a:buNone/>
              <a:defRPr b="0" i="0" sz="900" u="none" cap="none" strike="noStrike">
                <a:solidFill>
                  <a:srgbClr val="888888"/>
                </a:solidFill>
                <a:latin typeface="Calibri"/>
                <a:ea typeface="Calibri"/>
                <a:cs typeface="Calibri"/>
                <a:sym typeface="Calibri"/>
              </a:defRPr>
            </a:lvl6pPr>
            <a:lvl7pPr indent="0" lvl="6" marL="0" marR="0" rtl="0" algn="r">
              <a:spcBef>
                <a:spcPts val="0"/>
              </a:spcBef>
              <a:buNone/>
              <a:defRPr b="0" i="0" sz="900" u="none" cap="none" strike="noStrike">
                <a:solidFill>
                  <a:srgbClr val="888888"/>
                </a:solidFill>
                <a:latin typeface="Calibri"/>
                <a:ea typeface="Calibri"/>
                <a:cs typeface="Calibri"/>
                <a:sym typeface="Calibri"/>
              </a:defRPr>
            </a:lvl7pPr>
            <a:lvl8pPr indent="0" lvl="7" marL="0" marR="0" rtl="0" algn="r">
              <a:spcBef>
                <a:spcPts val="0"/>
              </a:spcBef>
              <a:buNone/>
              <a:defRPr b="0" i="0" sz="900" u="none" cap="none" strike="noStrike">
                <a:solidFill>
                  <a:srgbClr val="888888"/>
                </a:solidFill>
                <a:latin typeface="Calibri"/>
                <a:ea typeface="Calibri"/>
                <a:cs typeface="Calibri"/>
                <a:sym typeface="Calibri"/>
              </a:defRPr>
            </a:lvl8pPr>
            <a:lvl9pPr indent="0" lvl="8" marL="0" marR="0" rtl="0" algn="r">
              <a:spcBef>
                <a:spcPts val="0"/>
              </a:spcBef>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2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3.xml"/><Relationship Id="rId3"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 Id="rId3" Type="http://schemas.openxmlformats.org/officeDocument/2006/relationships/image" Target="../media/image4.jpg"/><Relationship Id="rId4" Type="http://schemas.openxmlformats.org/officeDocument/2006/relationships/image" Target="../media/image24.jpg"/><Relationship Id="rId5" Type="http://schemas.openxmlformats.org/officeDocument/2006/relationships/image" Target="../media/image7.jpg"/><Relationship Id="rId6" Type="http://schemas.openxmlformats.org/officeDocument/2006/relationships/image" Target="../media/image2.jpg"/><Relationship Id="rId7"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6.jpg"/><Relationship Id="rId4" Type="http://schemas.openxmlformats.org/officeDocument/2006/relationships/image" Target="../media/image9.jpg"/><Relationship Id="rId5" Type="http://schemas.openxmlformats.org/officeDocument/2006/relationships/image" Target="../media/image8.jpg"/><Relationship Id="rId6"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 Id="rId3" Type="http://schemas.openxmlformats.org/officeDocument/2006/relationships/image" Target="../media/image11.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7.xml"/><Relationship Id="rId3"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 Id="rId3" Type="http://schemas.openxmlformats.org/officeDocument/2006/relationships/image" Target="../media/image1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9.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10.jpg"/><Relationship Id="rId4" Type="http://schemas.openxmlformats.org/officeDocument/2006/relationships/image" Target="../media/image2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 Id="rId3" Type="http://schemas.openxmlformats.org/officeDocument/2006/relationships/image" Target="../media/image2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2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15.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40"/>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pic>
        <p:nvPicPr>
          <p:cNvPr id="170" name="Google Shape;170;p40"/>
          <p:cNvPicPr preferRelativeResize="0"/>
          <p:nvPr/>
        </p:nvPicPr>
        <p:blipFill rotWithShape="1">
          <a:blip r:embed="rId3">
            <a:alphaModFix/>
          </a:blip>
          <a:srcRect b="0" l="0" r="0" t="0"/>
          <a:stretch/>
        </p:blipFill>
        <p:spPr>
          <a:xfrm>
            <a:off x="2994505" y="2449791"/>
            <a:ext cx="3225693" cy="24391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298" name="Shape 298"/>
        <p:cNvGrpSpPr/>
        <p:nvPr/>
      </p:nvGrpSpPr>
      <p:grpSpPr>
        <a:xfrm>
          <a:off x="0" y="0"/>
          <a:ext cx="0" cy="0"/>
          <a:chOff x="0" y="0"/>
          <a:chExt cx="0" cy="0"/>
        </a:xfrm>
      </p:grpSpPr>
      <p:pic>
        <p:nvPicPr>
          <p:cNvPr id="299" name="Google Shape;299;p49"/>
          <p:cNvPicPr preferRelativeResize="0"/>
          <p:nvPr>
            <p:ph idx="2" type="pic"/>
          </p:nvPr>
        </p:nvPicPr>
        <p:blipFill rotWithShape="1">
          <a:blip r:embed="rId3">
            <a:alphaModFix/>
          </a:blip>
          <a:srcRect b="33116" l="0" r="0" t="33117"/>
          <a:stretch/>
        </p:blipFill>
        <p:spPr>
          <a:xfrm>
            <a:off x="1024485" y="3133945"/>
            <a:ext cx="7150235" cy="1609505"/>
          </a:xfrm>
          <a:prstGeom prst="rect">
            <a:avLst/>
          </a:prstGeom>
          <a:noFill/>
          <a:ln>
            <a:noFill/>
          </a:ln>
        </p:spPr>
      </p:pic>
      <p:sp>
        <p:nvSpPr>
          <p:cNvPr id="300" name="Google Shape;300;p49"/>
          <p:cNvSpPr/>
          <p:nvPr/>
        </p:nvSpPr>
        <p:spPr>
          <a:xfrm flipH="1" rot="10800000">
            <a:off x="1024485" y="3133942"/>
            <a:ext cx="7150235" cy="1609507"/>
          </a:xfrm>
          <a:prstGeom prst="rect">
            <a:avLst/>
          </a:prstGeom>
          <a:solidFill>
            <a:srgbClr val="171616">
              <a:alpha val="8196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1" name="Google Shape;301;p49"/>
          <p:cNvSpPr/>
          <p:nvPr/>
        </p:nvSpPr>
        <p:spPr>
          <a:xfrm>
            <a:off x="2816185" y="1491217"/>
            <a:ext cx="1797380" cy="164273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2" name="Google Shape;302;p49"/>
          <p:cNvSpPr/>
          <p:nvPr/>
        </p:nvSpPr>
        <p:spPr>
          <a:xfrm>
            <a:off x="1024485" y="1491217"/>
            <a:ext cx="1794245" cy="164273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3" name="Google Shape;303;p49"/>
          <p:cNvSpPr/>
          <p:nvPr/>
        </p:nvSpPr>
        <p:spPr>
          <a:xfrm>
            <a:off x="6400222" y="1491217"/>
            <a:ext cx="1774499" cy="164273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4" name="Google Shape;304;p49"/>
          <p:cNvSpPr/>
          <p:nvPr/>
        </p:nvSpPr>
        <p:spPr>
          <a:xfrm>
            <a:off x="4612975" y="1491217"/>
            <a:ext cx="1794245" cy="164273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05" name="Google Shape;305;p49"/>
          <p:cNvSpPr txBox="1"/>
          <p:nvPr/>
        </p:nvSpPr>
        <p:spPr>
          <a:xfrm>
            <a:off x="1241522" y="2476712"/>
            <a:ext cx="1301573"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FEFEFE"/>
                </a:solidFill>
                <a:latin typeface="Montserrat Light"/>
                <a:ea typeface="Montserrat Light"/>
                <a:cs typeface="Montserrat Light"/>
                <a:sym typeface="Montserrat Light"/>
              </a:rPr>
              <a:t>Desktop</a:t>
            </a:r>
            <a:endParaRPr b="1" sz="1200">
              <a:solidFill>
                <a:srgbClr val="FEFEFE"/>
              </a:solidFill>
              <a:latin typeface="Montserrat"/>
              <a:ea typeface="Montserrat"/>
              <a:cs typeface="Montserrat"/>
              <a:sym typeface="Montserrat"/>
            </a:endParaRPr>
          </a:p>
        </p:txBody>
      </p:sp>
      <p:sp>
        <p:nvSpPr>
          <p:cNvPr id="306" name="Google Shape;306;p49"/>
          <p:cNvSpPr txBox="1"/>
          <p:nvPr/>
        </p:nvSpPr>
        <p:spPr>
          <a:xfrm>
            <a:off x="3019818" y="2476712"/>
            <a:ext cx="1301573"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FEFEFE"/>
                </a:solidFill>
                <a:latin typeface="Montserrat Light"/>
                <a:ea typeface="Montserrat Light"/>
                <a:cs typeface="Montserrat Light"/>
                <a:sym typeface="Montserrat Light"/>
              </a:rPr>
              <a:t>Laptop</a:t>
            </a:r>
            <a:endParaRPr b="1" sz="1200">
              <a:solidFill>
                <a:srgbClr val="FEFEFE"/>
              </a:solidFill>
              <a:latin typeface="Montserrat"/>
              <a:ea typeface="Montserrat"/>
              <a:cs typeface="Montserrat"/>
              <a:sym typeface="Montserrat"/>
            </a:endParaRPr>
          </a:p>
        </p:txBody>
      </p:sp>
      <p:sp>
        <p:nvSpPr>
          <p:cNvPr id="307" name="Google Shape;307;p49"/>
          <p:cNvSpPr txBox="1"/>
          <p:nvPr/>
        </p:nvSpPr>
        <p:spPr>
          <a:xfrm>
            <a:off x="4877858" y="2476712"/>
            <a:ext cx="1301573"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FEFEFE"/>
                </a:solidFill>
                <a:latin typeface="Montserrat Light"/>
                <a:ea typeface="Montserrat Light"/>
                <a:cs typeface="Montserrat Light"/>
                <a:sym typeface="Montserrat Light"/>
              </a:rPr>
              <a:t>Tablet</a:t>
            </a:r>
            <a:endParaRPr b="1" sz="1200">
              <a:solidFill>
                <a:srgbClr val="FEFEFE"/>
              </a:solidFill>
              <a:latin typeface="Montserrat"/>
              <a:ea typeface="Montserrat"/>
              <a:cs typeface="Montserrat"/>
              <a:sym typeface="Montserrat"/>
            </a:endParaRPr>
          </a:p>
        </p:txBody>
      </p:sp>
      <p:sp>
        <p:nvSpPr>
          <p:cNvPr id="308" name="Google Shape;308;p49"/>
          <p:cNvSpPr txBox="1"/>
          <p:nvPr/>
        </p:nvSpPr>
        <p:spPr>
          <a:xfrm>
            <a:off x="6592358" y="2476712"/>
            <a:ext cx="1301573" cy="25391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FEFEFE"/>
                </a:solidFill>
                <a:latin typeface="Montserrat Light"/>
                <a:ea typeface="Montserrat Light"/>
                <a:cs typeface="Montserrat Light"/>
                <a:sym typeface="Montserrat Light"/>
              </a:rPr>
              <a:t>Mobile</a:t>
            </a:r>
            <a:endParaRPr b="1" sz="1200">
              <a:solidFill>
                <a:srgbClr val="FEFEFE"/>
              </a:solidFill>
              <a:latin typeface="Montserrat"/>
              <a:ea typeface="Montserrat"/>
              <a:cs typeface="Montserrat"/>
              <a:sym typeface="Montserrat"/>
            </a:endParaRPr>
          </a:p>
        </p:txBody>
      </p:sp>
      <p:grpSp>
        <p:nvGrpSpPr>
          <p:cNvPr id="309" name="Google Shape;309;p49"/>
          <p:cNvGrpSpPr/>
          <p:nvPr/>
        </p:nvGrpSpPr>
        <p:grpSpPr>
          <a:xfrm rot="10800000">
            <a:off x="1655971" y="2783589"/>
            <a:ext cx="5880368" cy="350357"/>
            <a:chOff x="2207962" y="1988289"/>
            <a:chExt cx="7840490" cy="467143"/>
          </a:xfrm>
        </p:grpSpPr>
        <p:sp>
          <p:nvSpPr>
            <p:cNvPr id="310" name="Google Shape;310;p49"/>
            <p:cNvSpPr/>
            <p:nvPr/>
          </p:nvSpPr>
          <p:spPr>
            <a:xfrm>
              <a:off x="2207962" y="1988289"/>
              <a:ext cx="706043" cy="467143"/>
            </a:xfrm>
            <a:custGeom>
              <a:rect b="b" l="l" r="r" t="t"/>
              <a:pathLst>
                <a:path extrusionOk="0" h="582141" w="879852">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1" name="Google Shape;311;p49"/>
            <p:cNvSpPr/>
            <p:nvPr/>
          </p:nvSpPr>
          <p:spPr>
            <a:xfrm>
              <a:off x="4589655" y="1988289"/>
              <a:ext cx="706043" cy="467143"/>
            </a:xfrm>
            <a:custGeom>
              <a:rect b="b" l="l" r="r" t="t"/>
              <a:pathLst>
                <a:path extrusionOk="0" h="582141" w="879852">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2" name="Google Shape;312;p49"/>
            <p:cNvSpPr/>
            <p:nvPr/>
          </p:nvSpPr>
          <p:spPr>
            <a:xfrm>
              <a:off x="6960716" y="1988289"/>
              <a:ext cx="706043" cy="467143"/>
            </a:xfrm>
            <a:custGeom>
              <a:rect b="b" l="l" r="r" t="t"/>
              <a:pathLst>
                <a:path extrusionOk="0" h="582141" w="879852">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3" name="Google Shape;313;p49"/>
            <p:cNvSpPr/>
            <p:nvPr/>
          </p:nvSpPr>
          <p:spPr>
            <a:xfrm>
              <a:off x="9342409" y="1988289"/>
              <a:ext cx="706043" cy="467143"/>
            </a:xfrm>
            <a:custGeom>
              <a:rect b="b" l="l" r="r" t="t"/>
              <a:pathLst>
                <a:path extrusionOk="0" h="582141" w="879852">
                  <a:moveTo>
                    <a:pt x="25563" y="0"/>
                  </a:moveTo>
                  <a:lnTo>
                    <a:pt x="854290" y="0"/>
                  </a:lnTo>
                  <a:lnTo>
                    <a:pt x="870914" y="53555"/>
                  </a:lnTo>
                  <a:cubicBezTo>
                    <a:pt x="876775" y="82193"/>
                    <a:pt x="879852" y="111845"/>
                    <a:pt x="879852" y="142215"/>
                  </a:cubicBezTo>
                  <a:cubicBezTo>
                    <a:pt x="879852" y="385179"/>
                    <a:pt x="682890" y="582141"/>
                    <a:pt x="439926" y="582141"/>
                  </a:cubicBezTo>
                  <a:cubicBezTo>
                    <a:pt x="196962" y="582141"/>
                    <a:pt x="0" y="385179"/>
                    <a:pt x="0" y="142215"/>
                  </a:cubicBezTo>
                  <a:cubicBezTo>
                    <a:pt x="0" y="111845"/>
                    <a:pt x="3078" y="82193"/>
                    <a:pt x="8938" y="53555"/>
                  </a:cubicBezTo>
                  <a:lnTo>
                    <a:pt x="25563" y="0"/>
                  </a:lnTo>
                  <a:close/>
                </a:path>
              </a:pathLst>
            </a:custGeom>
            <a:solidFill>
              <a:srgbClr val="000000">
                <a:alpha val="1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314" name="Google Shape;314;p49"/>
          <p:cNvSpPr txBox="1"/>
          <p:nvPr/>
        </p:nvSpPr>
        <p:spPr>
          <a:xfrm>
            <a:off x="1459850" y="3517600"/>
            <a:ext cx="876600" cy="4155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Montserrat"/>
                <a:ea typeface="Montserrat"/>
                <a:cs typeface="Montserrat"/>
                <a:sym typeface="Montserrat"/>
              </a:rPr>
              <a:t>19%</a:t>
            </a:r>
            <a:endParaRPr sz="1100"/>
          </a:p>
        </p:txBody>
      </p:sp>
      <p:sp>
        <p:nvSpPr>
          <p:cNvPr id="315" name="Google Shape;315;p49"/>
          <p:cNvSpPr txBox="1"/>
          <p:nvPr/>
        </p:nvSpPr>
        <p:spPr>
          <a:xfrm>
            <a:off x="1259591" y="3880930"/>
            <a:ext cx="1277068" cy="53668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Creepiest god air fish land.</a:t>
            </a:r>
            <a:endParaRPr sz="1100"/>
          </a:p>
        </p:txBody>
      </p:sp>
      <p:sp>
        <p:nvSpPr>
          <p:cNvPr id="316" name="Google Shape;316;p49"/>
          <p:cNvSpPr txBox="1"/>
          <p:nvPr/>
        </p:nvSpPr>
        <p:spPr>
          <a:xfrm>
            <a:off x="3162611" y="3517600"/>
            <a:ext cx="1008600" cy="4155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Montserrat"/>
                <a:ea typeface="Montserrat"/>
                <a:cs typeface="Montserrat"/>
                <a:sym typeface="Montserrat"/>
              </a:rPr>
              <a:t>35%</a:t>
            </a:r>
            <a:endParaRPr sz="1100"/>
          </a:p>
        </p:txBody>
      </p:sp>
      <p:sp>
        <p:nvSpPr>
          <p:cNvPr id="317" name="Google Shape;317;p49"/>
          <p:cNvSpPr txBox="1"/>
          <p:nvPr/>
        </p:nvSpPr>
        <p:spPr>
          <a:xfrm>
            <a:off x="3028424" y="3880930"/>
            <a:ext cx="1277068" cy="53668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a:ea typeface="Montserrat"/>
                <a:cs typeface="Montserrat"/>
                <a:sym typeface="Montserrat"/>
              </a:rPr>
              <a:t>Also he his male air bring is Signs first. Creepiest god air fish Air saying.</a:t>
            </a:r>
            <a:endParaRPr sz="1100"/>
          </a:p>
        </p:txBody>
      </p:sp>
      <p:sp>
        <p:nvSpPr>
          <p:cNvPr id="318" name="Google Shape;318;p49"/>
          <p:cNvSpPr txBox="1"/>
          <p:nvPr/>
        </p:nvSpPr>
        <p:spPr>
          <a:xfrm>
            <a:off x="5115122" y="3517608"/>
            <a:ext cx="771902"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Montserrat"/>
                <a:ea typeface="Montserrat"/>
                <a:cs typeface="Montserrat"/>
                <a:sym typeface="Montserrat"/>
              </a:rPr>
              <a:t>6%</a:t>
            </a:r>
            <a:endParaRPr sz="1100"/>
          </a:p>
        </p:txBody>
      </p:sp>
      <p:sp>
        <p:nvSpPr>
          <p:cNvPr id="319" name="Google Shape;319;p49"/>
          <p:cNvSpPr txBox="1"/>
          <p:nvPr/>
        </p:nvSpPr>
        <p:spPr>
          <a:xfrm>
            <a:off x="4862539" y="3880930"/>
            <a:ext cx="1277068" cy="53668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a:ea typeface="Montserrat"/>
                <a:cs typeface="Montserrat"/>
                <a:sym typeface="Montserrat"/>
              </a:rPr>
              <a:t>Signs first. Creepiest god air fish land. Darkness. Air saying fruitful were.</a:t>
            </a:r>
            <a:endParaRPr sz="1100"/>
          </a:p>
        </p:txBody>
      </p:sp>
      <p:sp>
        <p:nvSpPr>
          <p:cNvPr id="320" name="Google Shape;320;p49"/>
          <p:cNvSpPr txBox="1"/>
          <p:nvPr/>
        </p:nvSpPr>
        <p:spPr>
          <a:xfrm>
            <a:off x="6823972" y="3517608"/>
            <a:ext cx="876562"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Montserrat"/>
                <a:ea typeface="Montserrat"/>
                <a:cs typeface="Montserrat"/>
                <a:sym typeface="Montserrat"/>
              </a:rPr>
              <a:t>45%</a:t>
            </a:r>
            <a:endParaRPr sz="1100"/>
          </a:p>
        </p:txBody>
      </p:sp>
      <p:sp>
        <p:nvSpPr>
          <p:cNvPr id="321" name="Google Shape;321;p49"/>
          <p:cNvSpPr txBox="1"/>
          <p:nvPr/>
        </p:nvSpPr>
        <p:spPr>
          <a:xfrm>
            <a:off x="6623721" y="3880930"/>
            <a:ext cx="1277068" cy="536686"/>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a:ea typeface="Montserrat"/>
                <a:cs typeface="Montserrat"/>
                <a:sym typeface="Montserrat"/>
              </a:rPr>
              <a:t>Bring is Signs first. Creepiest god air fish land darkness air saying.</a:t>
            </a:r>
            <a:endParaRPr sz="1100"/>
          </a:p>
        </p:txBody>
      </p:sp>
      <p:cxnSp>
        <p:nvCxnSpPr>
          <p:cNvPr id="322" name="Google Shape;322;p49"/>
          <p:cNvCxnSpPr/>
          <p:nvPr/>
        </p:nvCxnSpPr>
        <p:spPr>
          <a:xfrm>
            <a:off x="2816185" y="3616166"/>
            <a:ext cx="0" cy="801450"/>
          </a:xfrm>
          <a:prstGeom prst="straightConnector1">
            <a:avLst/>
          </a:prstGeom>
          <a:noFill/>
          <a:ln cap="flat" cmpd="sng" w="9525">
            <a:solidFill>
              <a:schemeClr val="lt1"/>
            </a:solidFill>
            <a:prstDash val="dash"/>
            <a:miter lim="800000"/>
            <a:headEnd len="sm" w="sm" type="none"/>
            <a:tailEnd len="sm" w="sm" type="none"/>
          </a:ln>
        </p:spPr>
      </p:cxnSp>
      <p:cxnSp>
        <p:nvCxnSpPr>
          <p:cNvPr id="323" name="Google Shape;323;p49"/>
          <p:cNvCxnSpPr/>
          <p:nvPr/>
        </p:nvCxnSpPr>
        <p:spPr>
          <a:xfrm>
            <a:off x="4592407" y="3616166"/>
            <a:ext cx="0" cy="801450"/>
          </a:xfrm>
          <a:prstGeom prst="straightConnector1">
            <a:avLst/>
          </a:prstGeom>
          <a:noFill/>
          <a:ln cap="flat" cmpd="sng" w="9525">
            <a:solidFill>
              <a:schemeClr val="lt1"/>
            </a:solidFill>
            <a:prstDash val="dash"/>
            <a:miter lim="800000"/>
            <a:headEnd len="sm" w="sm" type="none"/>
            <a:tailEnd len="sm" w="sm" type="none"/>
          </a:ln>
        </p:spPr>
      </p:cxnSp>
      <p:cxnSp>
        <p:nvCxnSpPr>
          <p:cNvPr id="324" name="Google Shape;324;p49"/>
          <p:cNvCxnSpPr/>
          <p:nvPr/>
        </p:nvCxnSpPr>
        <p:spPr>
          <a:xfrm>
            <a:off x="6368629" y="3616166"/>
            <a:ext cx="0" cy="801450"/>
          </a:xfrm>
          <a:prstGeom prst="straightConnector1">
            <a:avLst/>
          </a:prstGeom>
          <a:noFill/>
          <a:ln cap="flat" cmpd="sng" w="9525">
            <a:solidFill>
              <a:schemeClr val="lt1"/>
            </a:solidFill>
            <a:prstDash val="dash"/>
            <a:miter lim="800000"/>
            <a:headEnd len="sm" w="sm" type="none"/>
            <a:tailEnd len="sm" w="sm" type="none"/>
          </a:ln>
        </p:spPr>
      </p:cxnSp>
      <p:sp>
        <p:nvSpPr>
          <p:cNvPr id="325" name="Google Shape;325;p49"/>
          <p:cNvSpPr txBox="1"/>
          <p:nvPr/>
        </p:nvSpPr>
        <p:spPr>
          <a:xfrm>
            <a:off x="2134333" y="429311"/>
            <a:ext cx="4875334" cy="780983"/>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2800">
                <a:solidFill>
                  <a:schemeClr val="dk1"/>
                </a:solidFill>
                <a:latin typeface="Arial"/>
                <a:ea typeface="Arial"/>
                <a:cs typeface="Arial"/>
                <a:sym typeface="Arial"/>
              </a:rPr>
              <a:t>Consulting </a:t>
            </a:r>
            <a:r>
              <a:rPr lang="en" sz="2800">
                <a:solidFill>
                  <a:srgbClr val="BFBFBF"/>
                </a:solidFill>
                <a:latin typeface="Arial"/>
                <a:ea typeface="Arial"/>
                <a:cs typeface="Arial"/>
                <a:sym typeface="Arial"/>
              </a:rPr>
              <a:t>Marketing</a:t>
            </a:r>
            <a:endParaRPr sz="1100"/>
          </a:p>
          <a:p>
            <a:pPr indent="0" lvl="0" marL="0" marR="0" rtl="0" algn="ctr">
              <a:lnSpc>
                <a:spcPct val="100000"/>
              </a:lnSpc>
              <a:spcBef>
                <a:spcPts val="0"/>
              </a:spcBef>
              <a:spcAft>
                <a:spcPts val="0"/>
              </a:spcAft>
              <a:buNone/>
            </a:pPr>
            <a:r>
              <a:rPr lang="en" sz="2800">
                <a:solidFill>
                  <a:srgbClr val="BFBFBF"/>
                </a:solidFill>
                <a:latin typeface="Arial"/>
                <a:ea typeface="Arial"/>
                <a:cs typeface="Arial"/>
                <a:sym typeface="Arial"/>
              </a:rPr>
              <a:t>the Design</a:t>
            </a:r>
            <a:endParaRPr sz="1100"/>
          </a:p>
        </p:txBody>
      </p:sp>
      <p:sp>
        <p:nvSpPr>
          <p:cNvPr id="326" name="Google Shape;326;p49"/>
          <p:cNvSpPr txBox="1"/>
          <p:nvPr/>
        </p:nvSpPr>
        <p:spPr>
          <a:xfrm>
            <a:off x="1737935" y="2873345"/>
            <a:ext cx="356597"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01</a:t>
            </a:r>
            <a:endParaRPr sz="1100"/>
          </a:p>
        </p:txBody>
      </p:sp>
      <p:sp>
        <p:nvSpPr>
          <p:cNvPr id="327" name="Google Shape;327;p49"/>
          <p:cNvSpPr txBox="1"/>
          <p:nvPr/>
        </p:nvSpPr>
        <p:spPr>
          <a:xfrm>
            <a:off x="3524204" y="2873345"/>
            <a:ext cx="356597"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02</a:t>
            </a:r>
            <a:endParaRPr sz="1100"/>
          </a:p>
        </p:txBody>
      </p:sp>
      <p:sp>
        <p:nvSpPr>
          <p:cNvPr id="328" name="Google Shape;328;p49"/>
          <p:cNvSpPr txBox="1"/>
          <p:nvPr/>
        </p:nvSpPr>
        <p:spPr>
          <a:xfrm>
            <a:off x="5302500" y="2873345"/>
            <a:ext cx="356597"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03</a:t>
            </a:r>
            <a:endParaRPr sz="1100"/>
          </a:p>
        </p:txBody>
      </p:sp>
      <p:sp>
        <p:nvSpPr>
          <p:cNvPr id="329" name="Google Shape;329;p49"/>
          <p:cNvSpPr txBox="1"/>
          <p:nvPr/>
        </p:nvSpPr>
        <p:spPr>
          <a:xfrm>
            <a:off x="7088770" y="2873345"/>
            <a:ext cx="356597"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04</a:t>
            </a:r>
            <a:endParaRPr sz="1100"/>
          </a:p>
        </p:txBody>
      </p:sp>
      <p:grpSp>
        <p:nvGrpSpPr>
          <p:cNvPr id="330" name="Google Shape;330;p49"/>
          <p:cNvGrpSpPr/>
          <p:nvPr/>
        </p:nvGrpSpPr>
        <p:grpSpPr>
          <a:xfrm>
            <a:off x="1694998" y="2156864"/>
            <a:ext cx="394630" cy="266858"/>
            <a:chOff x="2715309" y="1749337"/>
            <a:chExt cx="3765554" cy="2546354"/>
          </a:xfrm>
        </p:grpSpPr>
        <p:sp>
          <p:nvSpPr>
            <p:cNvPr id="331" name="Google Shape;331;p49"/>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2" name="Google Shape;332;p49"/>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3" name="Google Shape;333;p49"/>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4" name="Google Shape;334;p49"/>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5" name="Google Shape;335;p49"/>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6" name="Google Shape;336;p49"/>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7" name="Google Shape;337;p49"/>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38" name="Google Shape;338;p49"/>
          <p:cNvGrpSpPr/>
          <p:nvPr/>
        </p:nvGrpSpPr>
        <p:grpSpPr>
          <a:xfrm>
            <a:off x="5345793" y="2009210"/>
            <a:ext cx="322209" cy="325836"/>
            <a:chOff x="2010880" y="2246539"/>
            <a:chExt cx="3384551" cy="3422651"/>
          </a:xfrm>
        </p:grpSpPr>
        <p:sp>
          <p:nvSpPr>
            <p:cNvPr id="339" name="Google Shape;339;p49"/>
            <p:cNvSpPr/>
            <p:nvPr/>
          </p:nvSpPr>
          <p:spPr>
            <a:xfrm>
              <a:off x="2010880" y="2246539"/>
              <a:ext cx="3384549" cy="3422651"/>
            </a:xfrm>
            <a:custGeom>
              <a:rect b="b" l="l" r="r" t="t"/>
              <a:pathLst>
                <a:path extrusionOk="0" h="1101" w="1098">
                  <a:moveTo>
                    <a:pt x="704" y="507"/>
                  </a:moveTo>
                  <a:cubicBezTo>
                    <a:pt x="706" y="509"/>
                    <a:pt x="706" y="510"/>
                    <a:pt x="707" y="510"/>
                  </a:cubicBezTo>
                  <a:cubicBezTo>
                    <a:pt x="737" y="523"/>
                    <a:pt x="769" y="530"/>
                    <a:pt x="802" y="525"/>
                  </a:cubicBezTo>
                  <a:cubicBezTo>
                    <a:pt x="824" y="522"/>
                    <a:pt x="843" y="514"/>
                    <a:pt x="858" y="499"/>
                  </a:cubicBezTo>
                  <a:cubicBezTo>
                    <a:pt x="875" y="483"/>
                    <a:pt x="892" y="466"/>
                    <a:pt x="908" y="449"/>
                  </a:cubicBezTo>
                  <a:cubicBezTo>
                    <a:pt x="960" y="397"/>
                    <a:pt x="1011" y="346"/>
                    <a:pt x="1063" y="294"/>
                  </a:cubicBezTo>
                  <a:cubicBezTo>
                    <a:pt x="1075" y="283"/>
                    <a:pt x="1084" y="269"/>
                    <a:pt x="1089" y="254"/>
                  </a:cubicBezTo>
                  <a:cubicBezTo>
                    <a:pt x="1098" y="228"/>
                    <a:pt x="1098" y="202"/>
                    <a:pt x="1092" y="175"/>
                  </a:cubicBezTo>
                  <a:cubicBezTo>
                    <a:pt x="1087" y="152"/>
                    <a:pt x="1077" y="131"/>
                    <a:pt x="1065" y="111"/>
                  </a:cubicBezTo>
                  <a:cubicBezTo>
                    <a:pt x="1046" y="81"/>
                    <a:pt x="1022" y="57"/>
                    <a:pt x="993" y="37"/>
                  </a:cubicBezTo>
                  <a:cubicBezTo>
                    <a:pt x="977" y="25"/>
                    <a:pt x="959" y="16"/>
                    <a:pt x="940" y="10"/>
                  </a:cubicBezTo>
                  <a:cubicBezTo>
                    <a:pt x="921" y="3"/>
                    <a:pt x="903" y="0"/>
                    <a:pt x="883" y="0"/>
                  </a:cubicBezTo>
                  <a:cubicBezTo>
                    <a:pt x="852" y="0"/>
                    <a:pt x="826" y="9"/>
                    <a:pt x="804" y="31"/>
                  </a:cubicBezTo>
                  <a:cubicBezTo>
                    <a:pt x="770" y="64"/>
                    <a:pt x="736" y="98"/>
                    <a:pt x="702" y="132"/>
                  </a:cubicBezTo>
                  <a:cubicBezTo>
                    <a:pt x="670" y="165"/>
                    <a:pt x="638" y="197"/>
                    <a:pt x="606" y="229"/>
                  </a:cubicBezTo>
                  <a:cubicBezTo>
                    <a:pt x="582" y="252"/>
                    <a:pt x="570" y="279"/>
                    <a:pt x="569" y="311"/>
                  </a:cubicBezTo>
                  <a:cubicBezTo>
                    <a:pt x="569" y="330"/>
                    <a:pt x="572" y="348"/>
                    <a:pt x="577" y="366"/>
                  </a:cubicBezTo>
                  <a:cubicBezTo>
                    <a:pt x="580" y="375"/>
                    <a:pt x="584" y="383"/>
                    <a:pt x="587" y="393"/>
                  </a:cubicBezTo>
                  <a:cubicBezTo>
                    <a:pt x="589" y="392"/>
                    <a:pt x="589" y="391"/>
                    <a:pt x="590" y="391"/>
                  </a:cubicBezTo>
                  <a:cubicBezTo>
                    <a:pt x="612" y="368"/>
                    <a:pt x="635" y="345"/>
                    <a:pt x="658" y="322"/>
                  </a:cubicBezTo>
                  <a:cubicBezTo>
                    <a:pt x="659" y="321"/>
                    <a:pt x="660" y="318"/>
                    <a:pt x="660" y="316"/>
                  </a:cubicBezTo>
                  <a:cubicBezTo>
                    <a:pt x="660" y="309"/>
                    <a:pt x="661" y="303"/>
                    <a:pt x="666" y="297"/>
                  </a:cubicBezTo>
                  <a:cubicBezTo>
                    <a:pt x="732" y="232"/>
                    <a:pt x="798" y="166"/>
                    <a:pt x="863" y="100"/>
                  </a:cubicBezTo>
                  <a:cubicBezTo>
                    <a:pt x="870" y="93"/>
                    <a:pt x="878" y="90"/>
                    <a:pt x="887" y="91"/>
                  </a:cubicBezTo>
                  <a:cubicBezTo>
                    <a:pt x="903" y="92"/>
                    <a:pt x="918" y="98"/>
                    <a:pt x="932" y="106"/>
                  </a:cubicBezTo>
                  <a:cubicBezTo>
                    <a:pt x="960" y="122"/>
                    <a:pt x="982" y="145"/>
                    <a:pt x="996" y="175"/>
                  </a:cubicBezTo>
                  <a:cubicBezTo>
                    <a:pt x="1002" y="188"/>
                    <a:pt x="1005" y="202"/>
                    <a:pt x="1005" y="216"/>
                  </a:cubicBezTo>
                  <a:cubicBezTo>
                    <a:pt x="1004" y="221"/>
                    <a:pt x="1002" y="225"/>
                    <a:pt x="998" y="229"/>
                  </a:cubicBezTo>
                  <a:cubicBezTo>
                    <a:pt x="933" y="295"/>
                    <a:pt x="867" y="361"/>
                    <a:pt x="802" y="427"/>
                  </a:cubicBezTo>
                  <a:cubicBezTo>
                    <a:pt x="796" y="433"/>
                    <a:pt x="789" y="436"/>
                    <a:pt x="780" y="436"/>
                  </a:cubicBezTo>
                  <a:cubicBezTo>
                    <a:pt x="778" y="436"/>
                    <a:pt x="776" y="437"/>
                    <a:pt x="775" y="438"/>
                  </a:cubicBezTo>
                  <a:cubicBezTo>
                    <a:pt x="760" y="452"/>
                    <a:pt x="747" y="466"/>
                    <a:pt x="732" y="480"/>
                  </a:cubicBezTo>
                  <a:cubicBezTo>
                    <a:pt x="723" y="489"/>
                    <a:pt x="714" y="498"/>
                    <a:pt x="704" y="507"/>
                  </a:cubicBezTo>
                  <a:close/>
                  <a:moveTo>
                    <a:pt x="509" y="704"/>
                  </a:moveTo>
                  <a:cubicBezTo>
                    <a:pt x="507" y="706"/>
                    <a:pt x="506" y="706"/>
                    <a:pt x="505" y="707"/>
                  </a:cubicBezTo>
                  <a:cubicBezTo>
                    <a:pt x="483" y="729"/>
                    <a:pt x="461" y="751"/>
                    <a:pt x="439" y="773"/>
                  </a:cubicBezTo>
                  <a:cubicBezTo>
                    <a:pt x="436" y="776"/>
                    <a:pt x="435" y="778"/>
                    <a:pt x="435" y="782"/>
                  </a:cubicBezTo>
                  <a:cubicBezTo>
                    <a:pt x="436" y="789"/>
                    <a:pt x="434" y="795"/>
                    <a:pt x="428" y="801"/>
                  </a:cubicBezTo>
                  <a:cubicBezTo>
                    <a:pt x="362" y="866"/>
                    <a:pt x="297" y="932"/>
                    <a:pt x="231" y="997"/>
                  </a:cubicBezTo>
                  <a:cubicBezTo>
                    <a:pt x="224" y="1004"/>
                    <a:pt x="217" y="1006"/>
                    <a:pt x="208" y="1005"/>
                  </a:cubicBezTo>
                  <a:cubicBezTo>
                    <a:pt x="194" y="1004"/>
                    <a:pt x="181" y="1000"/>
                    <a:pt x="169" y="993"/>
                  </a:cubicBezTo>
                  <a:cubicBezTo>
                    <a:pt x="136" y="975"/>
                    <a:pt x="111" y="949"/>
                    <a:pt x="97" y="914"/>
                  </a:cubicBezTo>
                  <a:cubicBezTo>
                    <a:pt x="93" y="903"/>
                    <a:pt x="90" y="891"/>
                    <a:pt x="91" y="880"/>
                  </a:cubicBezTo>
                  <a:cubicBezTo>
                    <a:pt x="92" y="875"/>
                    <a:pt x="94" y="871"/>
                    <a:pt x="97" y="868"/>
                  </a:cubicBezTo>
                  <a:cubicBezTo>
                    <a:pt x="163" y="801"/>
                    <a:pt x="230" y="735"/>
                    <a:pt x="296" y="668"/>
                  </a:cubicBezTo>
                  <a:cubicBezTo>
                    <a:pt x="301" y="663"/>
                    <a:pt x="307" y="660"/>
                    <a:pt x="315" y="661"/>
                  </a:cubicBezTo>
                  <a:cubicBezTo>
                    <a:pt x="318" y="661"/>
                    <a:pt x="321" y="659"/>
                    <a:pt x="323" y="657"/>
                  </a:cubicBezTo>
                  <a:cubicBezTo>
                    <a:pt x="340" y="640"/>
                    <a:pt x="357" y="623"/>
                    <a:pt x="374" y="606"/>
                  </a:cubicBezTo>
                  <a:cubicBezTo>
                    <a:pt x="380" y="600"/>
                    <a:pt x="386" y="594"/>
                    <a:pt x="391" y="589"/>
                  </a:cubicBezTo>
                  <a:cubicBezTo>
                    <a:pt x="391" y="588"/>
                    <a:pt x="390" y="587"/>
                    <a:pt x="390" y="587"/>
                  </a:cubicBezTo>
                  <a:cubicBezTo>
                    <a:pt x="389" y="587"/>
                    <a:pt x="388" y="586"/>
                    <a:pt x="388" y="586"/>
                  </a:cubicBezTo>
                  <a:cubicBezTo>
                    <a:pt x="359" y="574"/>
                    <a:pt x="329" y="567"/>
                    <a:pt x="298" y="571"/>
                  </a:cubicBezTo>
                  <a:cubicBezTo>
                    <a:pt x="274" y="574"/>
                    <a:pt x="253" y="582"/>
                    <a:pt x="237" y="599"/>
                  </a:cubicBezTo>
                  <a:cubicBezTo>
                    <a:pt x="205" y="630"/>
                    <a:pt x="173" y="661"/>
                    <a:pt x="142" y="693"/>
                  </a:cubicBezTo>
                  <a:cubicBezTo>
                    <a:pt x="107" y="728"/>
                    <a:pt x="72" y="764"/>
                    <a:pt x="36" y="799"/>
                  </a:cubicBezTo>
                  <a:cubicBezTo>
                    <a:pt x="11" y="823"/>
                    <a:pt x="0" y="852"/>
                    <a:pt x="0" y="886"/>
                  </a:cubicBezTo>
                  <a:cubicBezTo>
                    <a:pt x="0" y="920"/>
                    <a:pt x="11" y="951"/>
                    <a:pt x="27" y="979"/>
                  </a:cubicBezTo>
                  <a:cubicBezTo>
                    <a:pt x="49" y="1016"/>
                    <a:pt x="78" y="1046"/>
                    <a:pt x="115" y="1067"/>
                  </a:cubicBezTo>
                  <a:cubicBezTo>
                    <a:pt x="150" y="1088"/>
                    <a:pt x="188" y="1101"/>
                    <a:pt x="231" y="1095"/>
                  </a:cubicBezTo>
                  <a:cubicBezTo>
                    <a:pt x="253" y="1092"/>
                    <a:pt x="273" y="1084"/>
                    <a:pt x="289" y="1068"/>
                  </a:cubicBezTo>
                  <a:cubicBezTo>
                    <a:pt x="300" y="1058"/>
                    <a:pt x="310" y="1047"/>
                    <a:pt x="321" y="1037"/>
                  </a:cubicBezTo>
                  <a:cubicBezTo>
                    <a:pt x="344" y="1013"/>
                    <a:pt x="368" y="990"/>
                    <a:pt x="392" y="966"/>
                  </a:cubicBezTo>
                  <a:cubicBezTo>
                    <a:pt x="423" y="934"/>
                    <a:pt x="454" y="902"/>
                    <a:pt x="487" y="871"/>
                  </a:cubicBezTo>
                  <a:cubicBezTo>
                    <a:pt x="517" y="843"/>
                    <a:pt x="530" y="809"/>
                    <a:pt x="526" y="769"/>
                  </a:cubicBezTo>
                  <a:cubicBezTo>
                    <a:pt x="525" y="756"/>
                    <a:pt x="522" y="743"/>
                    <a:pt x="518" y="730"/>
                  </a:cubicBezTo>
                  <a:cubicBezTo>
                    <a:pt x="516" y="722"/>
                    <a:pt x="512" y="713"/>
                    <a:pt x="509" y="704"/>
                  </a:cubicBezTo>
                  <a:close/>
                  <a:moveTo>
                    <a:pt x="503" y="549"/>
                  </a:moveTo>
                  <a:cubicBezTo>
                    <a:pt x="498" y="550"/>
                    <a:pt x="494" y="551"/>
                    <a:pt x="490" y="552"/>
                  </a:cubicBezTo>
                  <a:cubicBezTo>
                    <a:pt x="483" y="555"/>
                    <a:pt x="477" y="555"/>
                    <a:pt x="472" y="548"/>
                  </a:cubicBezTo>
                  <a:cubicBezTo>
                    <a:pt x="472" y="547"/>
                    <a:pt x="470" y="547"/>
                    <a:pt x="470" y="546"/>
                  </a:cubicBezTo>
                  <a:cubicBezTo>
                    <a:pt x="464" y="543"/>
                    <a:pt x="462" y="543"/>
                    <a:pt x="458" y="547"/>
                  </a:cubicBezTo>
                  <a:cubicBezTo>
                    <a:pt x="411" y="593"/>
                    <a:pt x="365" y="640"/>
                    <a:pt x="318" y="686"/>
                  </a:cubicBezTo>
                  <a:cubicBezTo>
                    <a:pt x="311" y="693"/>
                    <a:pt x="303" y="700"/>
                    <a:pt x="298" y="708"/>
                  </a:cubicBezTo>
                  <a:cubicBezTo>
                    <a:pt x="288" y="723"/>
                    <a:pt x="289" y="739"/>
                    <a:pt x="296" y="755"/>
                  </a:cubicBezTo>
                  <a:cubicBezTo>
                    <a:pt x="306" y="779"/>
                    <a:pt x="324" y="796"/>
                    <a:pt x="349" y="803"/>
                  </a:cubicBezTo>
                  <a:cubicBezTo>
                    <a:pt x="367" y="808"/>
                    <a:pt x="383" y="805"/>
                    <a:pt x="397" y="791"/>
                  </a:cubicBezTo>
                  <a:cubicBezTo>
                    <a:pt x="446" y="741"/>
                    <a:pt x="496" y="692"/>
                    <a:pt x="546" y="642"/>
                  </a:cubicBezTo>
                  <a:cubicBezTo>
                    <a:pt x="549" y="638"/>
                    <a:pt x="550" y="635"/>
                    <a:pt x="547" y="631"/>
                  </a:cubicBezTo>
                  <a:cubicBezTo>
                    <a:pt x="541" y="632"/>
                    <a:pt x="535" y="632"/>
                    <a:pt x="528" y="633"/>
                  </a:cubicBezTo>
                  <a:cubicBezTo>
                    <a:pt x="532" y="624"/>
                    <a:pt x="535" y="617"/>
                    <a:pt x="538" y="609"/>
                  </a:cubicBezTo>
                  <a:cubicBezTo>
                    <a:pt x="540" y="603"/>
                    <a:pt x="541" y="603"/>
                    <a:pt x="534" y="599"/>
                  </a:cubicBezTo>
                  <a:cubicBezTo>
                    <a:pt x="530" y="597"/>
                    <a:pt x="528" y="595"/>
                    <a:pt x="529" y="590"/>
                  </a:cubicBezTo>
                  <a:cubicBezTo>
                    <a:pt x="530" y="586"/>
                    <a:pt x="530" y="581"/>
                    <a:pt x="531" y="577"/>
                  </a:cubicBezTo>
                  <a:cubicBezTo>
                    <a:pt x="518" y="577"/>
                    <a:pt x="506" y="577"/>
                    <a:pt x="493" y="577"/>
                  </a:cubicBezTo>
                  <a:cubicBezTo>
                    <a:pt x="497" y="567"/>
                    <a:pt x="500" y="559"/>
                    <a:pt x="503" y="549"/>
                  </a:cubicBezTo>
                  <a:close/>
                  <a:moveTo>
                    <a:pt x="645" y="543"/>
                  </a:moveTo>
                  <a:cubicBezTo>
                    <a:pt x="647" y="542"/>
                    <a:pt x="648" y="541"/>
                    <a:pt x="648" y="540"/>
                  </a:cubicBezTo>
                  <a:cubicBezTo>
                    <a:pt x="665" y="523"/>
                    <a:pt x="682" y="507"/>
                    <a:pt x="698" y="490"/>
                  </a:cubicBezTo>
                  <a:cubicBezTo>
                    <a:pt x="730" y="458"/>
                    <a:pt x="761" y="427"/>
                    <a:pt x="793" y="395"/>
                  </a:cubicBezTo>
                  <a:cubicBezTo>
                    <a:pt x="799" y="389"/>
                    <a:pt x="803" y="382"/>
                    <a:pt x="804" y="374"/>
                  </a:cubicBezTo>
                  <a:cubicBezTo>
                    <a:pt x="807" y="353"/>
                    <a:pt x="800" y="335"/>
                    <a:pt x="786" y="319"/>
                  </a:cubicBezTo>
                  <a:cubicBezTo>
                    <a:pt x="776" y="307"/>
                    <a:pt x="762" y="298"/>
                    <a:pt x="746" y="293"/>
                  </a:cubicBezTo>
                  <a:cubicBezTo>
                    <a:pt x="730" y="289"/>
                    <a:pt x="714" y="291"/>
                    <a:pt x="701" y="303"/>
                  </a:cubicBezTo>
                  <a:cubicBezTo>
                    <a:pt x="692" y="312"/>
                    <a:pt x="683" y="321"/>
                    <a:pt x="674" y="330"/>
                  </a:cubicBezTo>
                  <a:cubicBezTo>
                    <a:pt x="641" y="364"/>
                    <a:pt x="607" y="398"/>
                    <a:pt x="573" y="433"/>
                  </a:cubicBezTo>
                  <a:cubicBezTo>
                    <a:pt x="568" y="438"/>
                    <a:pt x="563" y="442"/>
                    <a:pt x="558" y="447"/>
                  </a:cubicBezTo>
                  <a:cubicBezTo>
                    <a:pt x="562" y="450"/>
                    <a:pt x="566" y="452"/>
                    <a:pt x="570" y="455"/>
                  </a:cubicBezTo>
                  <a:cubicBezTo>
                    <a:pt x="574" y="459"/>
                    <a:pt x="578" y="459"/>
                    <a:pt x="583" y="458"/>
                  </a:cubicBezTo>
                  <a:cubicBezTo>
                    <a:pt x="588" y="456"/>
                    <a:pt x="593" y="456"/>
                    <a:pt x="598" y="454"/>
                  </a:cubicBezTo>
                  <a:cubicBezTo>
                    <a:pt x="595" y="464"/>
                    <a:pt x="592" y="472"/>
                    <a:pt x="589" y="482"/>
                  </a:cubicBezTo>
                  <a:cubicBezTo>
                    <a:pt x="602" y="482"/>
                    <a:pt x="614" y="482"/>
                    <a:pt x="626" y="482"/>
                  </a:cubicBezTo>
                  <a:cubicBezTo>
                    <a:pt x="626" y="486"/>
                    <a:pt x="626" y="491"/>
                    <a:pt x="625" y="495"/>
                  </a:cubicBezTo>
                  <a:cubicBezTo>
                    <a:pt x="624" y="500"/>
                    <a:pt x="625" y="502"/>
                    <a:pt x="629" y="504"/>
                  </a:cubicBezTo>
                  <a:cubicBezTo>
                    <a:pt x="636" y="508"/>
                    <a:pt x="636" y="508"/>
                    <a:pt x="633" y="515"/>
                  </a:cubicBezTo>
                  <a:cubicBezTo>
                    <a:pt x="633" y="516"/>
                    <a:pt x="633" y="516"/>
                    <a:pt x="633" y="516"/>
                  </a:cubicBezTo>
                  <a:cubicBezTo>
                    <a:pt x="630" y="523"/>
                    <a:pt x="627" y="530"/>
                    <a:pt x="624" y="538"/>
                  </a:cubicBezTo>
                  <a:cubicBezTo>
                    <a:pt x="631" y="537"/>
                    <a:pt x="638" y="537"/>
                    <a:pt x="644" y="536"/>
                  </a:cubicBezTo>
                  <a:cubicBezTo>
                    <a:pt x="644" y="538"/>
                    <a:pt x="645" y="540"/>
                    <a:pt x="645" y="543"/>
                  </a:cubicBezTo>
                  <a:close/>
                  <a:moveTo>
                    <a:pt x="668" y="650"/>
                  </a:moveTo>
                  <a:cubicBezTo>
                    <a:pt x="668" y="650"/>
                    <a:pt x="668" y="651"/>
                    <a:pt x="668" y="651"/>
                  </a:cubicBezTo>
                  <a:cubicBezTo>
                    <a:pt x="660" y="651"/>
                    <a:pt x="655" y="654"/>
                    <a:pt x="652" y="661"/>
                  </a:cubicBezTo>
                  <a:cubicBezTo>
                    <a:pt x="649" y="668"/>
                    <a:pt x="650" y="674"/>
                    <a:pt x="655" y="680"/>
                  </a:cubicBezTo>
                  <a:cubicBezTo>
                    <a:pt x="659" y="684"/>
                    <a:pt x="663" y="688"/>
                    <a:pt x="667" y="692"/>
                  </a:cubicBezTo>
                  <a:cubicBezTo>
                    <a:pt x="700" y="724"/>
                    <a:pt x="732" y="757"/>
                    <a:pt x="764" y="789"/>
                  </a:cubicBezTo>
                  <a:cubicBezTo>
                    <a:pt x="769" y="793"/>
                    <a:pt x="774" y="796"/>
                    <a:pt x="781" y="795"/>
                  </a:cubicBezTo>
                  <a:cubicBezTo>
                    <a:pt x="787" y="793"/>
                    <a:pt x="792" y="789"/>
                    <a:pt x="794" y="783"/>
                  </a:cubicBezTo>
                  <a:cubicBezTo>
                    <a:pt x="796" y="776"/>
                    <a:pt x="794" y="770"/>
                    <a:pt x="789" y="765"/>
                  </a:cubicBezTo>
                  <a:cubicBezTo>
                    <a:pt x="753" y="729"/>
                    <a:pt x="716" y="692"/>
                    <a:pt x="680" y="656"/>
                  </a:cubicBezTo>
                  <a:cubicBezTo>
                    <a:pt x="677" y="653"/>
                    <a:pt x="672" y="652"/>
                    <a:pt x="668" y="650"/>
                  </a:cubicBezTo>
                  <a:close/>
                  <a:moveTo>
                    <a:pt x="216" y="432"/>
                  </a:moveTo>
                  <a:cubicBezTo>
                    <a:pt x="217" y="435"/>
                    <a:pt x="217" y="438"/>
                    <a:pt x="219" y="440"/>
                  </a:cubicBezTo>
                  <a:cubicBezTo>
                    <a:pt x="222" y="447"/>
                    <a:pt x="228" y="449"/>
                    <a:pt x="235" y="450"/>
                  </a:cubicBezTo>
                  <a:cubicBezTo>
                    <a:pt x="264" y="458"/>
                    <a:pt x="293" y="466"/>
                    <a:pt x="322" y="474"/>
                  </a:cubicBezTo>
                  <a:cubicBezTo>
                    <a:pt x="341" y="479"/>
                    <a:pt x="361" y="484"/>
                    <a:pt x="380" y="489"/>
                  </a:cubicBezTo>
                  <a:cubicBezTo>
                    <a:pt x="389" y="492"/>
                    <a:pt x="398" y="486"/>
                    <a:pt x="401" y="476"/>
                  </a:cubicBezTo>
                  <a:cubicBezTo>
                    <a:pt x="403" y="468"/>
                    <a:pt x="397" y="458"/>
                    <a:pt x="389" y="456"/>
                  </a:cubicBezTo>
                  <a:cubicBezTo>
                    <a:pt x="367" y="450"/>
                    <a:pt x="346" y="445"/>
                    <a:pt x="324" y="439"/>
                  </a:cubicBezTo>
                  <a:cubicBezTo>
                    <a:pt x="296" y="431"/>
                    <a:pt x="268" y="424"/>
                    <a:pt x="239" y="416"/>
                  </a:cubicBezTo>
                  <a:cubicBezTo>
                    <a:pt x="228" y="413"/>
                    <a:pt x="217" y="421"/>
                    <a:pt x="216" y="432"/>
                  </a:cubicBezTo>
                  <a:close/>
                  <a:moveTo>
                    <a:pt x="681" y="863"/>
                  </a:moveTo>
                  <a:cubicBezTo>
                    <a:pt x="680" y="860"/>
                    <a:pt x="680" y="858"/>
                    <a:pt x="679" y="855"/>
                  </a:cubicBezTo>
                  <a:cubicBezTo>
                    <a:pt x="677" y="846"/>
                    <a:pt x="674" y="837"/>
                    <a:pt x="672" y="828"/>
                  </a:cubicBezTo>
                  <a:cubicBezTo>
                    <a:pt x="666" y="805"/>
                    <a:pt x="660" y="782"/>
                    <a:pt x="654" y="759"/>
                  </a:cubicBezTo>
                  <a:cubicBezTo>
                    <a:pt x="649" y="743"/>
                    <a:pt x="644" y="726"/>
                    <a:pt x="640" y="710"/>
                  </a:cubicBezTo>
                  <a:cubicBezTo>
                    <a:pt x="638" y="699"/>
                    <a:pt x="627" y="693"/>
                    <a:pt x="620" y="695"/>
                  </a:cubicBezTo>
                  <a:cubicBezTo>
                    <a:pt x="609" y="698"/>
                    <a:pt x="604" y="708"/>
                    <a:pt x="607" y="719"/>
                  </a:cubicBezTo>
                  <a:cubicBezTo>
                    <a:pt x="609" y="723"/>
                    <a:pt x="610" y="727"/>
                    <a:pt x="611" y="732"/>
                  </a:cubicBezTo>
                  <a:cubicBezTo>
                    <a:pt x="617" y="755"/>
                    <a:pt x="624" y="779"/>
                    <a:pt x="630" y="802"/>
                  </a:cubicBezTo>
                  <a:cubicBezTo>
                    <a:pt x="633" y="816"/>
                    <a:pt x="637" y="829"/>
                    <a:pt x="640" y="842"/>
                  </a:cubicBezTo>
                  <a:cubicBezTo>
                    <a:pt x="643" y="851"/>
                    <a:pt x="645" y="860"/>
                    <a:pt x="648" y="869"/>
                  </a:cubicBezTo>
                  <a:cubicBezTo>
                    <a:pt x="651" y="877"/>
                    <a:pt x="660" y="881"/>
                    <a:pt x="668" y="879"/>
                  </a:cubicBezTo>
                  <a:cubicBezTo>
                    <a:pt x="675" y="878"/>
                    <a:pt x="680" y="870"/>
                    <a:pt x="681" y="863"/>
                  </a:cubicBezTo>
                  <a:close/>
                  <a:moveTo>
                    <a:pt x="862" y="681"/>
                  </a:moveTo>
                  <a:cubicBezTo>
                    <a:pt x="864" y="681"/>
                    <a:pt x="867" y="680"/>
                    <a:pt x="870" y="679"/>
                  </a:cubicBezTo>
                  <a:cubicBezTo>
                    <a:pt x="877" y="675"/>
                    <a:pt x="880" y="669"/>
                    <a:pt x="879" y="661"/>
                  </a:cubicBezTo>
                  <a:cubicBezTo>
                    <a:pt x="878" y="654"/>
                    <a:pt x="874" y="650"/>
                    <a:pt x="867" y="648"/>
                  </a:cubicBezTo>
                  <a:cubicBezTo>
                    <a:pt x="855" y="644"/>
                    <a:pt x="842" y="641"/>
                    <a:pt x="830" y="637"/>
                  </a:cubicBezTo>
                  <a:cubicBezTo>
                    <a:pt x="807" y="631"/>
                    <a:pt x="784" y="625"/>
                    <a:pt x="761" y="619"/>
                  </a:cubicBezTo>
                  <a:cubicBezTo>
                    <a:pt x="746" y="615"/>
                    <a:pt x="731" y="611"/>
                    <a:pt x="716" y="607"/>
                  </a:cubicBezTo>
                  <a:cubicBezTo>
                    <a:pt x="707" y="605"/>
                    <a:pt x="697" y="611"/>
                    <a:pt x="695" y="620"/>
                  </a:cubicBezTo>
                  <a:cubicBezTo>
                    <a:pt x="693" y="628"/>
                    <a:pt x="699" y="638"/>
                    <a:pt x="707" y="640"/>
                  </a:cubicBezTo>
                  <a:cubicBezTo>
                    <a:pt x="733" y="647"/>
                    <a:pt x="759" y="654"/>
                    <a:pt x="785" y="661"/>
                  </a:cubicBezTo>
                  <a:cubicBezTo>
                    <a:pt x="805" y="666"/>
                    <a:pt x="825" y="672"/>
                    <a:pt x="845" y="677"/>
                  </a:cubicBezTo>
                  <a:cubicBezTo>
                    <a:pt x="851" y="679"/>
                    <a:pt x="856" y="680"/>
                    <a:pt x="862" y="681"/>
                  </a:cubicBezTo>
                  <a:close/>
                  <a:moveTo>
                    <a:pt x="415" y="234"/>
                  </a:moveTo>
                  <a:cubicBezTo>
                    <a:pt x="415" y="236"/>
                    <a:pt x="416" y="239"/>
                    <a:pt x="416" y="242"/>
                  </a:cubicBezTo>
                  <a:cubicBezTo>
                    <a:pt x="420" y="254"/>
                    <a:pt x="423" y="267"/>
                    <a:pt x="427" y="279"/>
                  </a:cubicBezTo>
                  <a:cubicBezTo>
                    <a:pt x="432" y="299"/>
                    <a:pt x="437" y="318"/>
                    <a:pt x="442" y="338"/>
                  </a:cubicBezTo>
                  <a:cubicBezTo>
                    <a:pt x="446" y="354"/>
                    <a:pt x="451" y="370"/>
                    <a:pt x="455" y="387"/>
                  </a:cubicBezTo>
                  <a:cubicBezTo>
                    <a:pt x="458" y="397"/>
                    <a:pt x="467" y="403"/>
                    <a:pt x="477" y="401"/>
                  </a:cubicBezTo>
                  <a:cubicBezTo>
                    <a:pt x="486" y="398"/>
                    <a:pt x="491" y="388"/>
                    <a:pt x="488" y="378"/>
                  </a:cubicBezTo>
                  <a:cubicBezTo>
                    <a:pt x="484" y="363"/>
                    <a:pt x="480" y="348"/>
                    <a:pt x="476" y="333"/>
                  </a:cubicBezTo>
                  <a:cubicBezTo>
                    <a:pt x="470" y="308"/>
                    <a:pt x="463" y="284"/>
                    <a:pt x="457" y="260"/>
                  </a:cubicBezTo>
                  <a:cubicBezTo>
                    <a:pt x="454" y="249"/>
                    <a:pt x="451" y="238"/>
                    <a:pt x="447" y="227"/>
                  </a:cubicBezTo>
                  <a:cubicBezTo>
                    <a:pt x="445" y="219"/>
                    <a:pt x="436" y="215"/>
                    <a:pt x="428" y="217"/>
                  </a:cubicBezTo>
                  <a:cubicBezTo>
                    <a:pt x="421" y="219"/>
                    <a:pt x="415" y="226"/>
                    <a:pt x="415" y="234"/>
                  </a:cubicBezTo>
                  <a:close/>
                  <a:moveTo>
                    <a:pt x="319" y="300"/>
                  </a:moveTo>
                  <a:cubicBezTo>
                    <a:pt x="318" y="300"/>
                    <a:pt x="318" y="301"/>
                    <a:pt x="318" y="301"/>
                  </a:cubicBezTo>
                  <a:cubicBezTo>
                    <a:pt x="311" y="301"/>
                    <a:pt x="305" y="306"/>
                    <a:pt x="302" y="312"/>
                  </a:cubicBezTo>
                  <a:cubicBezTo>
                    <a:pt x="299" y="320"/>
                    <a:pt x="302" y="326"/>
                    <a:pt x="307" y="332"/>
                  </a:cubicBezTo>
                  <a:cubicBezTo>
                    <a:pt x="341" y="366"/>
                    <a:pt x="376" y="400"/>
                    <a:pt x="410" y="435"/>
                  </a:cubicBezTo>
                  <a:cubicBezTo>
                    <a:pt x="414" y="438"/>
                    <a:pt x="417" y="442"/>
                    <a:pt x="422" y="444"/>
                  </a:cubicBezTo>
                  <a:cubicBezTo>
                    <a:pt x="430" y="448"/>
                    <a:pt x="438" y="444"/>
                    <a:pt x="443" y="437"/>
                  </a:cubicBezTo>
                  <a:cubicBezTo>
                    <a:pt x="446" y="432"/>
                    <a:pt x="446" y="422"/>
                    <a:pt x="439" y="416"/>
                  </a:cubicBezTo>
                  <a:cubicBezTo>
                    <a:pt x="403" y="379"/>
                    <a:pt x="367" y="343"/>
                    <a:pt x="331" y="307"/>
                  </a:cubicBezTo>
                  <a:cubicBezTo>
                    <a:pt x="328" y="304"/>
                    <a:pt x="323" y="302"/>
                    <a:pt x="319" y="3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0" name="Google Shape;340;p49"/>
            <p:cNvSpPr/>
            <p:nvPr/>
          </p:nvSpPr>
          <p:spPr>
            <a:xfrm>
              <a:off x="3765068" y="2246539"/>
              <a:ext cx="1630363" cy="1647826"/>
            </a:xfrm>
            <a:custGeom>
              <a:rect b="b" l="l" r="r" t="t"/>
              <a:pathLst>
                <a:path extrusionOk="0" h="530" w="529">
                  <a:moveTo>
                    <a:pt x="135" y="507"/>
                  </a:moveTo>
                  <a:cubicBezTo>
                    <a:pt x="145" y="498"/>
                    <a:pt x="154" y="489"/>
                    <a:pt x="163" y="480"/>
                  </a:cubicBezTo>
                  <a:cubicBezTo>
                    <a:pt x="178" y="466"/>
                    <a:pt x="191" y="452"/>
                    <a:pt x="206" y="438"/>
                  </a:cubicBezTo>
                  <a:cubicBezTo>
                    <a:pt x="207" y="437"/>
                    <a:pt x="209" y="436"/>
                    <a:pt x="211" y="436"/>
                  </a:cubicBezTo>
                  <a:cubicBezTo>
                    <a:pt x="220" y="436"/>
                    <a:pt x="227" y="433"/>
                    <a:pt x="233" y="427"/>
                  </a:cubicBezTo>
                  <a:cubicBezTo>
                    <a:pt x="298" y="361"/>
                    <a:pt x="364" y="295"/>
                    <a:pt x="429" y="229"/>
                  </a:cubicBezTo>
                  <a:cubicBezTo>
                    <a:pt x="433" y="225"/>
                    <a:pt x="435" y="221"/>
                    <a:pt x="436" y="216"/>
                  </a:cubicBezTo>
                  <a:cubicBezTo>
                    <a:pt x="436" y="202"/>
                    <a:pt x="433" y="188"/>
                    <a:pt x="427" y="175"/>
                  </a:cubicBezTo>
                  <a:cubicBezTo>
                    <a:pt x="413" y="145"/>
                    <a:pt x="391" y="122"/>
                    <a:pt x="363" y="106"/>
                  </a:cubicBezTo>
                  <a:cubicBezTo>
                    <a:pt x="349" y="98"/>
                    <a:pt x="334" y="92"/>
                    <a:pt x="318" y="91"/>
                  </a:cubicBezTo>
                  <a:cubicBezTo>
                    <a:pt x="309" y="90"/>
                    <a:pt x="301" y="93"/>
                    <a:pt x="294" y="100"/>
                  </a:cubicBezTo>
                  <a:cubicBezTo>
                    <a:pt x="229" y="166"/>
                    <a:pt x="163" y="232"/>
                    <a:pt x="97" y="297"/>
                  </a:cubicBezTo>
                  <a:cubicBezTo>
                    <a:pt x="92" y="303"/>
                    <a:pt x="91" y="309"/>
                    <a:pt x="91" y="316"/>
                  </a:cubicBezTo>
                  <a:cubicBezTo>
                    <a:pt x="91" y="318"/>
                    <a:pt x="90" y="321"/>
                    <a:pt x="89" y="322"/>
                  </a:cubicBezTo>
                  <a:cubicBezTo>
                    <a:pt x="66" y="345"/>
                    <a:pt x="43" y="368"/>
                    <a:pt x="21" y="391"/>
                  </a:cubicBezTo>
                  <a:cubicBezTo>
                    <a:pt x="20" y="391"/>
                    <a:pt x="20" y="392"/>
                    <a:pt x="18" y="393"/>
                  </a:cubicBezTo>
                  <a:cubicBezTo>
                    <a:pt x="15" y="383"/>
                    <a:pt x="11" y="375"/>
                    <a:pt x="8" y="366"/>
                  </a:cubicBezTo>
                  <a:cubicBezTo>
                    <a:pt x="3" y="348"/>
                    <a:pt x="0" y="330"/>
                    <a:pt x="0" y="311"/>
                  </a:cubicBezTo>
                  <a:cubicBezTo>
                    <a:pt x="1" y="279"/>
                    <a:pt x="13" y="252"/>
                    <a:pt x="37" y="229"/>
                  </a:cubicBezTo>
                  <a:cubicBezTo>
                    <a:pt x="69" y="197"/>
                    <a:pt x="101" y="165"/>
                    <a:pt x="133" y="132"/>
                  </a:cubicBezTo>
                  <a:cubicBezTo>
                    <a:pt x="167" y="98"/>
                    <a:pt x="201" y="64"/>
                    <a:pt x="235" y="31"/>
                  </a:cubicBezTo>
                  <a:cubicBezTo>
                    <a:pt x="257" y="9"/>
                    <a:pt x="283" y="0"/>
                    <a:pt x="314" y="0"/>
                  </a:cubicBezTo>
                  <a:cubicBezTo>
                    <a:pt x="334" y="0"/>
                    <a:pt x="352" y="3"/>
                    <a:pt x="371" y="10"/>
                  </a:cubicBezTo>
                  <a:cubicBezTo>
                    <a:pt x="390" y="16"/>
                    <a:pt x="408" y="25"/>
                    <a:pt x="424" y="37"/>
                  </a:cubicBezTo>
                  <a:cubicBezTo>
                    <a:pt x="453" y="57"/>
                    <a:pt x="477" y="81"/>
                    <a:pt x="496" y="111"/>
                  </a:cubicBezTo>
                  <a:cubicBezTo>
                    <a:pt x="508" y="131"/>
                    <a:pt x="518" y="152"/>
                    <a:pt x="523" y="175"/>
                  </a:cubicBezTo>
                  <a:cubicBezTo>
                    <a:pt x="529" y="202"/>
                    <a:pt x="529" y="228"/>
                    <a:pt x="520" y="254"/>
                  </a:cubicBezTo>
                  <a:cubicBezTo>
                    <a:pt x="515" y="269"/>
                    <a:pt x="506" y="283"/>
                    <a:pt x="494" y="294"/>
                  </a:cubicBezTo>
                  <a:cubicBezTo>
                    <a:pt x="442" y="346"/>
                    <a:pt x="391" y="397"/>
                    <a:pt x="339" y="449"/>
                  </a:cubicBezTo>
                  <a:cubicBezTo>
                    <a:pt x="323" y="466"/>
                    <a:pt x="306" y="483"/>
                    <a:pt x="289" y="499"/>
                  </a:cubicBezTo>
                  <a:cubicBezTo>
                    <a:pt x="274" y="514"/>
                    <a:pt x="255" y="522"/>
                    <a:pt x="233" y="525"/>
                  </a:cubicBezTo>
                  <a:cubicBezTo>
                    <a:pt x="200" y="530"/>
                    <a:pt x="168" y="523"/>
                    <a:pt x="138" y="510"/>
                  </a:cubicBezTo>
                  <a:cubicBezTo>
                    <a:pt x="137" y="510"/>
                    <a:pt x="137" y="509"/>
                    <a:pt x="135" y="50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1" name="Google Shape;341;p49"/>
            <p:cNvSpPr/>
            <p:nvPr/>
          </p:nvSpPr>
          <p:spPr>
            <a:xfrm>
              <a:off x="2010880" y="4008664"/>
              <a:ext cx="1633538" cy="1660525"/>
            </a:xfrm>
            <a:custGeom>
              <a:rect b="b" l="l" r="r" t="t"/>
              <a:pathLst>
                <a:path extrusionOk="0" h="534" w="530">
                  <a:moveTo>
                    <a:pt x="509" y="137"/>
                  </a:moveTo>
                  <a:cubicBezTo>
                    <a:pt x="512" y="146"/>
                    <a:pt x="516" y="155"/>
                    <a:pt x="518" y="163"/>
                  </a:cubicBezTo>
                  <a:cubicBezTo>
                    <a:pt x="522" y="176"/>
                    <a:pt x="525" y="189"/>
                    <a:pt x="526" y="202"/>
                  </a:cubicBezTo>
                  <a:cubicBezTo>
                    <a:pt x="530" y="242"/>
                    <a:pt x="517" y="276"/>
                    <a:pt x="487" y="304"/>
                  </a:cubicBezTo>
                  <a:cubicBezTo>
                    <a:pt x="454" y="335"/>
                    <a:pt x="423" y="367"/>
                    <a:pt x="392" y="399"/>
                  </a:cubicBezTo>
                  <a:cubicBezTo>
                    <a:pt x="368" y="423"/>
                    <a:pt x="344" y="446"/>
                    <a:pt x="321" y="470"/>
                  </a:cubicBezTo>
                  <a:cubicBezTo>
                    <a:pt x="310" y="480"/>
                    <a:pt x="300" y="491"/>
                    <a:pt x="289" y="501"/>
                  </a:cubicBezTo>
                  <a:cubicBezTo>
                    <a:pt x="273" y="517"/>
                    <a:pt x="253" y="525"/>
                    <a:pt x="231" y="528"/>
                  </a:cubicBezTo>
                  <a:cubicBezTo>
                    <a:pt x="188" y="534"/>
                    <a:pt x="150" y="521"/>
                    <a:pt x="115" y="500"/>
                  </a:cubicBezTo>
                  <a:cubicBezTo>
                    <a:pt x="78" y="479"/>
                    <a:pt x="49" y="449"/>
                    <a:pt x="27" y="412"/>
                  </a:cubicBezTo>
                  <a:cubicBezTo>
                    <a:pt x="11" y="384"/>
                    <a:pt x="0" y="353"/>
                    <a:pt x="0" y="319"/>
                  </a:cubicBezTo>
                  <a:cubicBezTo>
                    <a:pt x="0" y="285"/>
                    <a:pt x="11" y="256"/>
                    <a:pt x="36" y="232"/>
                  </a:cubicBezTo>
                  <a:cubicBezTo>
                    <a:pt x="72" y="197"/>
                    <a:pt x="107" y="161"/>
                    <a:pt x="142" y="126"/>
                  </a:cubicBezTo>
                  <a:cubicBezTo>
                    <a:pt x="173" y="94"/>
                    <a:pt x="205" y="63"/>
                    <a:pt x="237" y="32"/>
                  </a:cubicBezTo>
                  <a:cubicBezTo>
                    <a:pt x="253" y="15"/>
                    <a:pt x="274" y="7"/>
                    <a:pt x="298" y="4"/>
                  </a:cubicBezTo>
                  <a:cubicBezTo>
                    <a:pt x="329" y="0"/>
                    <a:pt x="359" y="7"/>
                    <a:pt x="388" y="19"/>
                  </a:cubicBezTo>
                  <a:cubicBezTo>
                    <a:pt x="388" y="19"/>
                    <a:pt x="389" y="20"/>
                    <a:pt x="390" y="20"/>
                  </a:cubicBezTo>
                  <a:cubicBezTo>
                    <a:pt x="390" y="20"/>
                    <a:pt x="391" y="21"/>
                    <a:pt x="391" y="22"/>
                  </a:cubicBezTo>
                  <a:cubicBezTo>
                    <a:pt x="386" y="27"/>
                    <a:pt x="380" y="33"/>
                    <a:pt x="374" y="39"/>
                  </a:cubicBezTo>
                  <a:cubicBezTo>
                    <a:pt x="357" y="56"/>
                    <a:pt x="340" y="73"/>
                    <a:pt x="323" y="90"/>
                  </a:cubicBezTo>
                  <a:cubicBezTo>
                    <a:pt x="321" y="92"/>
                    <a:pt x="318" y="94"/>
                    <a:pt x="315" y="94"/>
                  </a:cubicBezTo>
                  <a:cubicBezTo>
                    <a:pt x="307" y="93"/>
                    <a:pt x="301" y="96"/>
                    <a:pt x="296" y="101"/>
                  </a:cubicBezTo>
                  <a:cubicBezTo>
                    <a:pt x="230" y="168"/>
                    <a:pt x="163" y="234"/>
                    <a:pt x="97" y="301"/>
                  </a:cubicBezTo>
                  <a:cubicBezTo>
                    <a:pt x="94" y="304"/>
                    <a:pt x="92" y="308"/>
                    <a:pt x="91" y="313"/>
                  </a:cubicBezTo>
                  <a:cubicBezTo>
                    <a:pt x="90" y="324"/>
                    <a:pt x="93" y="336"/>
                    <a:pt x="97" y="347"/>
                  </a:cubicBezTo>
                  <a:cubicBezTo>
                    <a:pt x="111" y="382"/>
                    <a:pt x="136" y="408"/>
                    <a:pt x="169" y="426"/>
                  </a:cubicBezTo>
                  <a:cubicBezTo>
                    <a:pt x="181" y="433"/>
                    <a:pt x="194" y="437"/>
                    <a:pt x="208" y="438"/>
                  </a:cubicBezTo>
                  <a:cubicBezTo>
                    <a:pt x="217" y="439"/>
                    <a:pt x="224" y="437"/>
                    <a:pt x="231" y="430"/>
                  </a:cubicBezTo>
                  <a:cubicBezTo>
                    <a:pt x="297" y="365"/>
                    <a:pt x="362" y="299"/>
                    <a:pt x="428" y="234"/>
                  </a:cubicBezTo>
                  <a:cubicBezTo>
                    <a:pt x="434" y="228"/>
                    <a:pt x="436" y="222"/>
                    <a:pt x="435" y="215"/>
                  </a:cubicBezTo>
                  <a:cubicBezTo>
                    <a:pt x="435" y="211"/>
                    <a:pt x="436" y="209"/>
                    <a:pt x="439" y="206"/>
                  </a:cubicBezTo>
                  <a:cubicBezTo>
                    <a:pt x="461" y="184"/>
                    <a:pt x="483" y="162"/>
                    <a:pt x="505" y="140"/>
                  </a:cubicBezTo>
                  <a:cubicBezTo>
                    <a:pt x="506" y="139"/>
                    <a:pt x="507" y="139"/>
                    <a:pt x="509" y="13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2" name="Google Shape;342;p49"/>
            <p:cNvSpPr/>
            <p:nvPr/>
          </p:nvSpPr>
          <p:spPr>
            <a:xfrm>
              <a:off x="2898293" y="3934052"/>
              <a:ext cx="808038" cy="823913"/>
            </a:xfrm>
            <a:custGeom>
              <a:rect b="b" l="l" r="r" t="t"/>
              <a:pathLst>
                <a:path extrusionOk="0" h="265" w="262">
                  <a:moveTo>
                    <a:pt x="215" y="6"/>
                  </a:moveTo>
                  <a:cubicBezTo>
                    <a:pt x="212" y="16"/>
                    <a:pt x="209" y="24"/>
                    <a:pt x="205" y="34"/>
                  </a:cubicBezTo>
                  <a:cubicBezTo>
                    <a:pt x="218" y="34"/>
                    <a:pt x="230" y="34"/>
                    <a:pt x="243" y="34"/>
                  </a:cubicBezTo>
                  <a:cubicBezTo>
                    <a:pt x="242" y="38"/>
                    <a:pt x="242" y="43"/>
                    <a:pt x="241" y="47"/>
                  </a:cubicBezTo>
                  <a:cubicBezTo>
                    <a:pt x="240" y="52"/>
                    <a:pt x="242" y="54"/>
                    <a:pt x="246" y="56"/>
                  </a:cubicBezTo>
                  <a:cubicBezTo>
                    <a:pt x="253" y="60"/>
                    <a:pt x="252" y="60"/>
                    <a:pt x="250" y="66"/>
                  </a:cubicBezTo>
                  <a:cubicBezTo>
                    <a:pt x="247" y="74"/>
                    <a:pt x="244" y="81"/>
                    <a:pt x="240" y="90"/>
                  </a:cubicBezTo>
                  <a:cubicBezTo>
                    <a:pt x="247" y="89"/>
                    <a:pt x="253" y="89"/>
                    <a:pt x="259" y="88"/>
                  </a:cubicBezTo>
                  <a:cubicBezTo>
                    <a:pt x="262" y="92"/>
                    <a:pt x="261" y="95"/>
                    <a:pt x="258" y="99"/>
                  </a:cubicBezTo>
                  <a:cubicBezTo>
                    <a:pt x="208" y="149"/>
                    <a:pt x="158" y="198"/>
                    <a:pt x="109" y="248"/>
                  </a:cubicBezTo>
                  <a:cubicBezTo>
                    <a:pt x="95" y="262"/>
                    <a:pt x="79" y="265"/>
                    <a:pt x="61" y="260"/>
                  </a:cubicBezTo>
                  <a:cubicBezTo>
                    <a:pt x="36" y="253"/>
                    <a:pt x="18" y="236"/>
                    <a:pt x="8" y="212"/>
                  </a:cubicBezTo>
                  <a:cubicBezTo>
                    <a:pt x="1" y="196"/>
                    <a:pt x="0" y="180"/>
                    <a:pt x="10" y="165"/>
                  </a:cubicBezTo>
                  <a:cubicBezTo>
                    <a:pt x="15" y="157"/>
                    <a:pt x="23" y="150"/>
                    <a:pt x="30" y="143"/>
                  </a:cubicBezTo>
                  <a:cubicBezTo>
                    <a:pt x="77" y="97"/>
                    <a:pt x="123" y="50"/>
                    <a:pt x="170" y="4"/>
                  </a:cubicBezTo>
                  <a:cubicBezTo>
                    <a:pt x="174" y="0"/>
                    <a:pt x="176" y="0"/>
                    <a:pt x="182" y="3"/>
                  </a:cubicBezTo>
                  <a:cubicBezTo>
                    <a:pt x="182" y="4"/>
                    <a:pt x="184" y="4"/>
                    <a:pt x="184" y="5"/>
                  </a:cubicBezTo>
                  <a:cubicBezTo>
                    <a:pt x="189" y="12"/>
                    <a:pt x="195" y="12"/>
                    <a:pt x="202" y="9"/>
                  </a:cubicBezTo>
                  <a:cubicBezTo>
                    <a:pt x="206" y="8"/>
                    <a:pt x="210" y="7"/>
                    <a:pt x="215" y="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3" name="Google Shape;343;p49"/>
            <p:cNvSpPr/>
            <p:nvPr/>
          </p:nvSpPr>
          <p:spPr>
            <a:xfrm>
              <a:off x="3730143" y="3145064"/>
              <a:ext cx="768350" cy="788988"/>
            </a:xfrm>
            <a:custGeom>
              <a:rect b="b" l="l" r="r" t="t"/>
              <a:pathLst>
                <a:path extrusionOk="0" h="254" w="249">
                  <a:moveTo>
                    <a:pt x="87" y="254"/>
                  </a:moveTo>
                  <a:cubicBezTo>
                    <a:pt x="87" y="251"/>
                    <a:pt x="86" y="249"/>
                    <a:pt x="86" y="247"/>
                  </a:cubicBezTo>
                  <a:cubicBezTo>
                    <a:pt x="80" y="248"/>
                    <a:pt x="73" y="248"/>
                    <a:pt x="66" y="249"/>
                  </a:cubicBezTo>
                  <a:cubicBezTo>
                    <a:pt x="69" y="241"/>
                    <a:pt x="72" y="234"/>
                    <a:pt x="75" y="227"/>
                  </a:cubicBezTo>
                  <a:cubicBezTo>
                    <a:pt x="75" y="227"/>
                    <a:pt x="75" y="227"/>
                    <a:pt x="75" y="226"/>
                  </a:cubicBezTo>
                  <a:cubicBezTo>
                    <a:pt x="78" y="219"/>
                    <a:pt x="78" y="219"/>
                    <a:pt x="71" y="215"/>
                  </a:cubicBezTo>
                  <a:cubicBezTo>
                    <a:pt x="67" y="213"/>
                    <a:pt x="66" y="211"/>
                    <a:pt x="67" y="206"/>
                  </a:cubicBezTo>
                  <a:cubicBezTo>
                    <a:pt x="68" y="202"/>
                    <a:pt x="68" y="197"/>
                    <a:pt x="68" y="193"/>
                  </a:cubicBezTo>
                  <a:cubicBezTo>
                    <a:pt x="56" y="193"/>
                    <a:pt x="44" y="193"/>
                    <a:pt x="31" y="193"/>
                  </a:cubicBezTo>
                  <a:cubicBezTo>
                    <a:pt x="34" y="183"/>
                    <a:pt x="37" y="175"/>
                    <a:pt x="40" y="165"/>
                  </a:cubicBezTo>
                  <a:cubicBezTo>
                    <a:pt x="35" y="167"/>
                    <a:pt x="30" y="167"/>
                    <a:pt x="25" y="169"/>
                  </a:cubicBezTo>
                  <a:cubicBezTo>
                    <a:pt x="20" y="170"/>
                    <a:pt x="16" y="170"/>
                    <a:pt x="12" y="166"/>
                  </a:cubicBezTo>
                  <a:cubicBezTo>
                    <a:pt x="8" y="163"/>
                    <a:pt x="4" y="161"/>
                    <a:pt x="0" y="158"/>
                  </a:cubicBezTo>
                  <a:cubicBezTo>
                    <a:pt x="5" y="153"/>
                    <a:pt x="10" y="149"/>
                    <a:pt x="15" y="144"/>
                  </a:cubicBezTo>
                  <a:cubicBezTo>
                    <a:pt x="49" y="109"/>
                    <a:pt x="83" y="75"/>
                    <a:pt x="116" y="41"/>
                  </a:cubicBezTo>
                  <a:cubicBezTo>
                    <a:pt x="125" y="32"/>
                    <a:pt x="134" y="23"/>
                    <a:pt x="143" y="14"/>
                  </a:cubicBezTo>
                  <a:cubicBezTo>
                    <a:pt x="156" y="2"/>
                    <a:pt x="172" y="0"/>
                    <a:pt x="188" y="4"/>
                  </a:cubicBezTo>
                  <a:cubicBezTo>
                    <a:pt x="204" y="9"/>
                    <a:pt x="218" y="18"/>
                    <a:pt x="228" y="30"/>
                  </a:cubicBezTo>
                  <a:cubicBezTo>
                    <a:pt x="242" y="46"/>
                    <a:pt x="249" y="64"/>
                    <a:pt x="246" y="85"/>
                  </a:cubicBezTo>
                  <a:cubicBezTo>
                    <a:pt x="245" y="93"/>
                    <a:pt x="241" y="100"/>
                    <a:pt x="235" y="106"/>
                  </a:cubicBezTo>
                  <a:cubicBezTo>
                    <a:pt x="203" y="138"/>
                    <a:pt x="172" y="169"/>
                    <a:pt x="140" y="201"/>
                  </a:cubicBezTo>
                  <a:cubicBezTo>
                    <a:pt x="124" y="218"/>
                    <a:pt x="107" y="234"/>
                    <a:pt x="90" y="251"/>
                  </a:cubicBezTo>
                  <a:cubicBezTo>
                    <a:pt x="90" y="252"/>
                    <a:pt x="89" y="253"/>
                    <a:pt x="87" y="25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4" name="Google Shape;344;p49"/>
            <p:cNvSpPr/>
            <p:nvPr/>
          </p:nvSpPr>
          <p:spPr>
            <a:xfrm>
              <a:off x="4011130" y="4267427"/>
              <a:ext cx="454025" cy="454025"/>
            </a:xfrm>
            <a:custGeom>
              <a:rect b="b" l="l" r="r" t="t"/>
              <a:pathLst>
                <a:path extrusionOk="0" h="146" w="147">
                  <a:moveTo>
                    <a:pt x="19" y="0"/>
                  </a:moveTo>
                  <a:cubicBezTo>
                    <a:pt x="23" y="2"/>
                    <a:pt x="28" y="3"/>
                    <a:pt x="31" y="6"/>
                  </a:cubicBezTo>
                  <a:cubicBezTo>
                    <a:pt x="67" y="42"/>
                    <a:pt x="104" y="79"/>
                    <a:pt x="140" y="115"/>
                  </a:cubicBezTo>
                  <a:cubicBezTo>
                    <a:pt x="145" y="120"/>
                    <a:pt x="147" y="126"/>
                    <a:pt x="145" y="133"/>
                  </a:cubicBezTo>
                  <a:cubicBezTo>
                    <a:pt x="143" y="139"/>
                    <a:pt x="138" y="143"/>
                    <a:pt x="132" y="145"/>
                  </a:cubicBezTo>
                  <a:cubicBezTo>
                    <a:pt x="125" y="146"/>
                    <a:pt x="120" y="143"/>
                    <a:pt x="115" y="139"/>
                  </a:cubicBezTo>
                  <a:cubicBezTo>
                    <a:pt x="83" y="107"/>
                    <a:pt x="51" y="74"/>
                    <a:pt x="18" y="42"/>
                  </a:cubicBezTo>
                  <a:cubicBezTo>
                    <a:pt x="14" y="38"/>
                    <a:pt x="10" y="34"/>
                    <a:pt x="6" y="30"/>
                  </a:cubicBezTo>
                  <a:cubicBezTo>
                    <a:pt x="1" y="24"/>
                    <a:pt x="0" y="18"/>
                    <a:pt x="3" y="11"/>
                  </a:cubicBezTo>
                  <a:cubicBezTo>
                    <a:pt x="6" y="4"/>
                    <a:pt x="11" y="1"/>
                    <a:pt x="19" y="1"/>
                  </a:cubicBezTo>
                  <a:cubicBezTo>
                    <a:pt x="19" y="1"/>
                    <a:pt x="19" y="0"/>
                    <a:pt x="19"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5" name="Google Shape;345;p49"/>
            <p:cNvSpPr/>
            <p:nvPr/>
          </p:nvSpPr>
          <p:spPr>
            <a:xfrm>
              <a:off x="2676043" y="3530827"/>
              <a:ext cx="576263" cy="244475"/>
            </a:xfrm>
            <a:custGeom>
              <a:rect b="b" l="l" r="r" t="t"/>
              <a:pathLst>
                <a:path extrusionOk="0" h="79" w="187">
                  <a:moveTo>
                    <a:pt x="0" y="19"/>
                  </a:moveTo>
                  <a:cubicBezTo>
                    <a:pt x="1" y="8"/>
                    <a:pt x="12" y="0"/>
                    <a:pt x="23" y="3"/>
                  </a:cubicBezTo>
                  <a:cubicBezTo>
                    <a:pt x="52" y="11"/>
                    <a:pt x="80" y="18"/>
                    <a:pt x="108" y="26"/>
                  </a:cubicBezTo>
                  <a:cubicBezTo>
                    <a:pt x="130" y="32"/>
                    <a:pt x="151" y="37"/>
                    <a:pt x="173" y="43"/>
                  </a:cubicBezTo>
                  <a:cubicBezTo>
                    <a:pt x="181" y="45"/>
                    <a:pt x="187" y="55"/>
                    <a:pt x="185" y="63"/>
                  </a:cubicBezTo>
                  <a:cubicBezTo>
                    <a:pt x="182" y="73"/>
                    <a:pt x="173" y="79"/>
                    <a:pt x="164" y="76"/>
                  </a:cubicBezTo>
                  <a:cubicBezTo>
                    <a:pt x="145" y="71"/>
                    <a:pt x="125" y="66"/>
                    <a:pt x="106" y="61"/>
                  </a:cubicBezTo>
                  <a:cubicBezTo>
                    <a:pt x="77" y="53"/>
                    <a:pt x="48" y="45"/>
                    <a:pt x="19" y="37"/>
                  </a:cubicBezTo>
                  <a:cubicBezTo>
                    <a:pt x="12" y="36"/>
                    <a:pt x="6" y="34"/>
                    <a:pt x="3" y="27"/>
                  </a:cubicBezTo>
                  <a:cubicBezTo>
                    <a:pt x="1" y="25"/>
                    <a:pt x="1" y="22"/>
                    <a:pt x="0"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6" name="Google Shape;346;p49"/>
            <p:cNvSpPr/>
            <p:nvPr/>
          </p:nvSpPr>
          <p:spPr>
            <a:xfrm>
              <a:off x="3873018" y="4400777"/>
              <a:ext cx="236538" cy="584200"/>
            </a:xfrm>
            <a:custGeom>
              <a:rect b="b" l="l" r="r" t="t"/>
              <a:pathLst>
                <a:path extrusionOk="0" h="188" w="77">
                  <a:moveTo>
                    <a:pt x="77" y="170"/>
                  </a:moveTo>
                  <a:cubicBezTo>
                    <a:pt x="76" y="177"/>
                    <a:pt x="71" y="185"/>
                    <a:pt x="64" y="186"/>
                  </a:cubicBezTo>
                  <a:cubicBezTo>
                    <a:pt x="56" y="188"/>
                    <a:pt x="47" y="184"/>
                    <a:pt x="44" y="176"/>
                  </a:cubicBezTo>
                  <a:cubicBezTo>
                    <a:pt x="41" y="167"/>
                    <a:pt x="39" y="158"/>
                    <a:pt x="36" y="149"/>
                  </a:cubicBezTo>
                  <a:cubicBezTo>
                    <a:pt x="33" y="136"/>
                    <a:pt x="29" y="123"/>
                    <a:pt x="26" y="109"/>
                  </a:cubicBezTo>
                  <a:cubicBezTo>
                    <a:pt x="20" y="86"/>
                    <a:pt x="13" y="62"/>
                    <a:pt x="7" y="39"/>
                  </a:cubicBezTo>
                  <a:cubicBezTo>
                    <a:pt x="6" y="34"/>
                    <a:pt x="5" y="30"/>
                    <a:pt x="3" y="26"/>
                  </a:cubicBezTo>
                  <a:cubicBezTo>
                    <a:pt x="0" y="15"/>
                    <a:pt x="5" y="5"/>
                    <a:pt x="16" y="2"/>
                  </a:cubicBezTo>
                  <a:cubicBezTo>
                    <a:pt x="23" y="0"/>
                    <a:pt x="34" y="6"/>
                    <a:pt x="36" y="17"/>
                  </a:cubicBezTo>
                  <a:cubicBezTo>
                    <a:pt x="40" y="33"/>
                    <a:pt x="45" y="50"/>
                    <a:pt x="50" y="66"/>
                  </a:cubicBezTo>
                  <a:cubicBezTo>
                    <a:pt x="56" y="89"/>
                    <a:pt x="62" y="112"/>
                    <a:pt x="68" y="135"/>
                  </a:cubicBezTo>
                  <a:cubicBezTo>
                    <a:pt x="70" y="144"/>
                    <a:pt x="73" y="153"/>
                    <a:pt x="75" y="162"/>
                  </a:cubicBezTo>
                  <a:cubicBezTo>
                    <a:pt x="76" y="165"/>
                    <a:pt x="76" y="167"/>
                    <a:pt x="77" y="17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7" name="Google Shape;347;p49"/>
            <p:cNvSpPr/>
            <p:nvPr/>
          </p:nvSpPr>
          <p:spPr>
            <a:xfrm>
              <a:off x="4147655" y="4127727"/>
              <a:ext cx="576263" cy="234950"/>
            </a:xfrm>
            <a:custGeom>
              <a:rect b="b" l="l" r="r" t="t"/>
              <a:pathLst>
                <a:path extrusionOk="0" h="76" w="187">
                  <a:moveTo>
                    <a:pt x="169" y="76"/>
                  </a:moveTo>
                  <a:cubicBezTo>
                    <a:pt x="163" y="75"/>
                    <a:pt x="158" y="74"/>
                    <a:pt x="152" y="72"/>
                  </a:cubicBezTo>
                  <a:cubicBezTo>
                    <a:pt x="132" y="67"/>
                    <a:pt x="112" y="61"/>
                    <a:pt x="92" y="56"/>
                  </a:cubicBezTo>
                  <a:cubicBezTo>
                    <a:pt x="66" y="49"/>
                    <a:pt x="40" y="42"/>
                    <a:pt x="14" y="35"/>
                  </a:cubicBezTo>
                  <a:cubicBezTo>
                    <a:pt x="6" y="33"/>
                    <a:pt x="0" y="23"/>
                    <a:pt x="2" y="15"/>
                  </a:cubicBezTo>
                  <a:cubicBezTo>
                    <a:pt x="4" y="6"/>
                    <a:pt x="14" y="0"/>
                    <a:pt x="23" y="2"/>
                  </a:cubicBezTo>
                  <a:cubicBezTo>
                    <a:pt x="38" y="6"/>
                    <a:pt x="53" y="10"/>
                    <a:pt x="68" y="14"/>
                  </a:cubicBezTo>
                  <a:cubicBezTo>
                    <a:pt x="91" y="20"/>
                    <a:pt x="114" y="26"/>
                    <a:pt x="137" y="32"/>
                  </a:cubicBezTo>
                  <a:cubicBezTo>
                    <a:pt x="149" y="36"/>
                    <a:pt x="162" y="39"/>
                    <a:pt x="174" y="43"/>
                  </a:cubicBezTo>
                  <a:cubicBezTo>
                    <a:pt x="181" y="45"/>
                    <a:pt x="185" y="49"/>
                    <a:pt x="186" y="56"/>
                  </a:cubicBezTo>
                  <a:cubicBezTo>
                    <a:pt x="187" y="64"/>
                    <a:pt x="184" y="70"/>
                    <a:pt x="177" y="74"/>
                  </a:cubicBezTo>
                  <a:cubicBezTo>
                    <a:pt x="174" y="75"/>
                    <a:pt x="171" y="76"/>
                    <a:pt x="169" y="7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8" name="Google Shape;348;p49"/>
            <p:cNvSpPr/>
            <p:nvPr/>
          </p:nvSpPr>
          <p:spPr>
            <a:xfrm>
              <a:off x="3290405" y="2914877"/>
              <a:ext cx="233363" cy="584200"/>
            </a:xfrm>
            <a:custGeom>
              <a:rect b="b" l="l" r="r" t="t"/>
              <a:pathLst>
                <a:path extrusionOk="0" h="188" w="76">
                  <a:moveTo>
                    <a:pt x="0" y="19"/>
                  </a:moveTo>
                  <a:cubicBezTo>
                    <a:pt x="0" y="11"/>
                    <a:pt x="6" y="4"/>
                    <a:pt x="13" y="2"/>
                  </a:cubicBezTo>
                  <a:cubicBezTo>
                    <a:pt x="21" y="0"/>
                    <a:pt x="30" y="4"/>
                    <a:pt x="32" y="12"/>
                  </a:cubicBezTo>
                  <a:cubicBezTo>
                    <a:pt x="36" y="23"/>
                    <a:pt x="39" y="34"/>
                    <a:pt x="42" y="45"/>
                  </a:cubicBezTo>
                  <a:cubicBezTo>
                    <a:pt x="48" y="69"/>
                    <a:pt x="55" y="93"/>
                    <a:pt x="61" y="118"/>
                  </a:cubicBezTo>
                  <a:cubicBezTo>
                    <a:pt x="65" y="133"/>
                    <a:pt x="69" y="148"/>
                    <a:pt x="73" y="163"/>
                  </a:cubicBezTo>
                  <a:cubicBezTo>
                    <a:pt x="76" y="173"/>
                    <a:pt x="71" y="183"/>
                    <a:pt x="62" y="186"/>
                  </a:cubicBezTo>
                  <a:cubicBezTo>
                    <a:pt x="52" y="188"/>
                    <a:pt x="43" y="182"/>
                    <a:pt x="40" y="172"/>
                  </a:cubicBezTo>
                  <a:cubicBezTo>
                    <a:pt x="36" y="155"/>
                    <a:pt x="31" y="139"/>
                    <a:pt x="27" y="123"/>
                  </a:cubicBezTo>
                  <a:cubicBezTo>
                    <a:pt x="22" y="103"/>
                    <a:pt x="17" y="84"/>
                    <a:pt x="12" y="64"/>
                  </a:cubicBezTo>
                  <a:cubicBezTo>
                    <a:pt x="8" y="52"/>
                    <a:pt x="5" y="39"/>
                    <a:pt x="1" y="27"/>
                  </a:cubicBezTo>
                  <a:cubicBezTo>
                    <a:pt x="1" y="24"/>
                    <a:pt x="0" y="21"/>
                    <a:pt x="0"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9" name="Google Shape;349;p49"/>
            <p:cNvSpPr/>
            <p:nvPr/>
          </p:nvSpPr>
          <p:spPr>
            <a:xfrm>
              <a:off x="2933218" y="3179989"/>
              <a:ext cx="452438" cy="458788"/>
            </a:xfrm>
            <a:custGeom>
              <a:rect b="b" l="l" r="r" t="t"/>
              <a:pathLst>
                <a:path extrusionOk="0" h="148" w="147">
                  <a:moveTo>
                    <a:pt x="20" y="0"/>
                  </a:moveTo>
                  <a:cubicBezTo>
                    <a:pt x="24" y="2"/>
                    <a:pt x="29" y="4"/>
                    <a:pt x="32" y="7"/>
                  </a:cubicBezTo>
                  <a:cubicBezTo>
                    <a:pt x="68" y="43"/>
                    <a:pt x="104" y="79"/>
                    <a:pt x="140" y="116"/>
                  </a:cubicBezTo>
                  <a:cubicBezTo>
                    <a:pt x="147" y="122"/>
                    <a:pt x="147" y="132"/>
                    <a:pt x="144" y="137"/>
                  </a:cubicBezTo>
                  <a:cubicBezTo>
                    <a:pt x="139" y="144"/>
                    <a:pt x="131" y="148"/>
                    <a:pt x="123" y="144"/>
                  </a:cubicBezTo>
                  <a:cubicBezTo>
                    <a:pt x="118" y="142"/>
                    <a:pt x="115" y="138"/>
                    <a:pt x="111" y="135"/>
                  </a:cubicBezTo>
                  <a:cubicBezTo>
                    <a:pt x="77" y="100"/>
                    <a:pt x="42" y="66"/>
                    <a:pt x="8" y="32"/>
                  </a:cubicBezTo>
                  <a:cubicBezTo>
                    <a:pt x="3" y="26"/>
                    <a:pt x="0" y="20"/>
                    <a:pt x="3" y="12"/>
                  </a:cubicBezTo>
                  <a:cubicBezTo>
                    <a:pt x="6" y="6"/>
                    <a:pt x="12" y="1"/>
                    <a:pt x="19" y="1"/>
                  </a:cubicBezTo>
                  <a:cubicBezTo>
                    <a:pt x="19" y="1"/>
                    <a:pt x="19" y="0"/>
                    <a:pt x="2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50" name="Google Shape;350;p49"/>
          <p:cNvGrpSpPr/>
          <p:nvPr/>
        </p:nvGrpSpPr>
        <p:grpSpPr>
          <a:xfrm>
            <a:off x="3505399" y="2139060"/>
            <a:ext cx="323018" cy="284655"/>
            <a:chOff x="2341563" y="119063"/>
            <a:chExt cx="7512052" cy="6619876"/>
          </a:xfrm>
        </p:grpSpPr>
        <p:sp>
          <p:nvSpPr>
            <p:cNvPr id="351" name="Google Shape;351;p49"/>
            <p:cNvSpPr/>
            <p:nvPr/>
          </p:nvSpPr>
          <p:spPr>
            <a:xfrm>
              <a:off x="2341563" y="119063"/>
              <a:ext cx="7512052" cy="6619876"/>
            </a:xfrm>
            <a:custGeom>
              <a:rect b="b" l="l" r="r" t="t"/>
              <a:pathLst>
                <a:path extrusionOk="0" h="2132" w="2440">
                  <a:moveTo>
                    <a:pt x="2422" y="1985"/>
                  </a:moveTo>
                  <a:cubicBezTo>
                    <a:pt x="2422" y="1985"/>
                    <a:pt x="2422" y="1985"/>
                    <a:pt x="2422" y="1985"/>
                  </a:cubicBezTo>
                  <a:cubicBezTo>
                    <a:pt x="1305" y="49"/>
                    <a:pt x="1305" y="49"/>
                    <a:pt x="1305" y="49"/>
                  </a:cubicBezTo>
                  <a:cubicBezTo>
                    <a:pt x="1287" y="19"/>
                    <a:pt x="1255" y="0"/>
                    <a:pt x="1220" y="0"/>
                  </a:cubicBezTo>
                  <a:cubicBezTo>
                    <a:pt x="1185" y="0"/>
                    <a:pt x="1152" y="19"/>
                    <a:pt x="1135" y="49"/>
                  </a:cubicBezTo>
                  <a:cubicBezTo>
                    <a:pt x="17" y="1985"/>
                    <a:pt x="17" y="1985"/>
                    <a:pt x="17" y="1985"/>
                  </a:cubicBezTo>
                  <a:cubicBezTo>
                    <a:pt x="0" y="2015"/>
                    <a:pt x="0" y="2053"/>
                    <a:pt x="17" y="2083"/>
                  </a:cubicBezTo>
                  <a:cubicBezTo>
                    <a:pt x="35" y="2113"/>
                    <a:pt x="67" y="2132"/>
                    <a:pt x="102" y="2132"/>
                  </a:cubicBezTo>
                  <a:cubicBezTo>
                    <a:pt x="2337" y="2132"/>
                    <a:pt x="2337" y="2132"/>
                    <a:pt x="2337" y="2132"/>
                  </a:cubicBezTo>
                  <a:cubicBezTo>
                    <a:pt x="2372" y="2132"/>
                    <a:pt x="2405" y="2113"/>
                    <a:pt x="2422" y="2083"/>
                  </a:cubicBezTo>
                  <a:cubicBezTo>
                    <a:pt x="2440" y="2053"/>
                    <a:pt x="2440" y="2015"/>
                    <a:pt x="2422" y="1985"/>
                  </a:cubicBezTo>
                  <a:close/>
                  <a:moveTo>
                    <a:pt x="340" y="1897"/>
                  </a:moveTo>
                  <a:cubicBezTo>
                    <a:pt x="1220" y="373"/>
                    <a:pt x="1220" y="373"/>
                    <a:pt x="1220" y="373"/>
                  </a:cubicBezTo>
                  <a:cubicBezTo>
                    <a:pt x="2100" y="1897"/>
                    <a:pt x="2100" y="1897"/>
                    <a:pt x="2100" y="1897"/>
                  </a:cubicBezTo>
                  <a:lnTo>
                    <a:pt x="340" y="1897"/>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2" name="Google Shape;352;p49"/>
            <p:cNvSpPr/>
            <p:nvPr/>
          </p:nvSpPr>
          <p:spPr>
            <a:xfrm>
              <a:off x="5724526" y="2305051"/>
              <a:ext cx="746125" cy="2393949"/>
            </a:xfrm>
            <a:custGeom>
              <a:rect b="b" l="l" r="r" t="t"/>
              <a:pathLst>
                <a:path extrusionOk="0" h="771" w="242">
                  <a:moveTo>
                    <a:pt x="32" y="635"/>
                  </a:moveTo>
                  <a:cubicBezTo>
                    <a:pt x="37" y="681"/>
                    <a:pt x="45" y="715"/>
                    <a:pt x="57" y="737"/>
                  </a:cubicBezTo>
                  <a:cubicBezTo>
                    <a:pt x="68" y="760"/>
                    <a:pt x="88" y="771"/>
                    <a:pt x="117" y="771"/>
                  </a:cubicBezTo>
                  <a:cubicBezTo>
                    <a:pt x="125" y="771"/>
                    <a:pt x="125" y="771"/>
                    <a:pt x="125" y="771"/>
                  </a:cubicBezTo>
                  <a:cubicBezTo>
                    <a:pt x="154" y="771"/>
                    <a:pt x="174" y="760"/>
                    <a:pt x="185" y="737"/>
                  </a:cubicBezTo>
                  <a:cubicBezTo>
                    <a:pt x="196" y="715"/>
                    <a:pt x="204" y="681"/>
                    <a:pt x="209" y="635"/>
                  </a:cubicBezTo>
                  <a:cubicBezTo>
                    <a:pt x="235" y="280"/>
                    <a:pt x="235" y="280"/>
                    <a:pt x="235" y="280"/>
                  </a:cubicBezTo>
                  <a:cubicBezTo>
                    <a:pt x="240" y="210"/>
                    <a:pt x="242" y="161"/>
                    <a:pt x="242" y="131"/>
                  </a:cubicBezTo>
                  <a:cubicBezTo>
                    <a:pt x="242" y="90"/>
                    <a:pt x="230" y="58"/>
                    <a:pt x="207" y="35"/>
                  </a:cubicBezTo>
                  <a:cubicBezTo>
                    <a:pt x="185" y="13"/>
                    <a:pt x="153" y="0"/>
                    <a:pt x="121" y="0"/>
                  </a:cubicBezTo>
                  <a:cubicBezTo>
                    <a:pt x="88" y="0"/>
                    <a:pt x="57" y="13"/>
                    <a:pt x="34" y="35"/>
                  </a:cubicBezTo>
                  <a:cubicBezTo>
                    <a:pt x="11" y="58"/>
                    <a:pt x="0" y="90"/>
                    <a:pt x="0" y="131"/>
                  </a:cubicBezTo>
                  <a:cubicBezTo>
                    <a:pt x="0" y="161"/>
                    <a:pt x="2" y="210"/>
                    <a:pt x="7" y="280"/>
                  </a:cubicBezTo>
                  <a:lnTo>
                    <a:pt x="32" y="635"/>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3" name="Google Shape;353;p49"/>
            <p:cNvSpPr/>
            <p:nvPr/>
          </p:nvSpPr>
          <p:spPr>
            <a:xfrm>
              <a:off x="5719763" y="4978401"/>
              <a:ext cx="757200" cy="763500"/>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54" name="Google Shape;354;p49"/>
          <p:cNvGrpSpPr/>
          <p:nvPr/>
        </p:nvGrpSpPr>
        <p:grpSpPr>
          <a:xfrm>
            <a:off x="7045823" y="2156864"/>
            <a:ext cx="394630" cy="266858"/>
            <a:chOff x="2715309" y="1749337"/>
            <a:chExt cx="3765554" cy="2546354"/>
          </a:xfrm>
        </p:grpSpPr>
        <p:sp>
          <p:nvSpPr>
            <p:cNvPr id="355" name="Google Shape;355;p49"/>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6" name="Google Shape;356;p49"/>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7" name="Google Shape;357;p49"/>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8" name="Google Shape;358;p49"/>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9" name="Google Shape;359;p49"/>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0" name="Google Shape;360;p49"/>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1" name="Google Shape;361;p49"/>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62" name="Google Shape;362;p49"/>
          <p:cNvGrpSpPr/>
          <p:nvPr/>
        </p:nvGrpSpPr>
        <p:grpSpPr>
          <a:xfrm>
            <a:off x="9002174" y="2139060"/>
            <a:ext cx="323018" cy="284655"/>
            <a:chOff x="2341563" y="119063"/>
            <a:chExt cx="7512052" cy="6619876"/>
          </a:xfrm>
        </p:grpSpPr>
        <p:sp>
          <p:nvSpPr>
            <p:cNvPr id="363" name="Google Shape;363;p49"/>
            <p:cNvSpPr/>
            <p:nvPr/>
          </p:nvSpPr>
          <p:spPr>
            <a:xfrm>
              <a:off x="2341563" y="119063"/>
              <a:ext cx="7512052" cy="6619876"/>
            </a:xfrm>
            <a:custGeom>
              <a:rect b="b" l="l" r="r" t="t"/>
              <a:pathLst>
                <a:path extrusionOk="0" h="2132" w="2440">
                  <a:moveTo>
                    <a:pt x="2422" y="1985"/>
                  </a:moveTo>
                  <a:cubicBezTo>
                    <a:pt x="2422" y="1985"/>
                    <a:pt x="2422" y="1985"/>
                    <a:pt x="2422" y="1985"/>
                  </a:cubicBezTo>
                  <a:cubicBezTo>
                    <a:pt x="1305" y="49"/>
                    <a:pt x="1305" y="49"/>
                    <a:pt x="1305" y="49"/>
                  </a:cubicBezTo>
                  <a:cubicBezTo>
                    <a:pt x="1287" y="19"/>
                    <a:pt x="1255" y="0"/>
                    <a:pt x="1220" y="0"/>
                  </a:cubicBezTo>
                  <a:cubicBezTo>
                    <a:pt x="1185" y="0"/>
                    <a:pt x="1152" y="19"/>
                    <a:pt x="1135" y="49"/>
                  </a:cubicBezTo>
                  <a:cubicBezTo>
                    <a:pt x="17" y="1985"/>
                    <a:pt x="17" y="1985"/>
                    <a:pt x="17" y="1985"/>
                  </a:cubicBezTo>
                  <a:cubicBezTo>
                    <a:pt x="0" y="2015"/>
                    <a:pt x="0" y="2053"/>
                    <a:pt x="17" y="2083"/>
                  </a:cubicBezTo>
                  <a:cubicBezTo>
                    <a:pt x="35" y="2113"/>
                    <a:pt x="67" y="2132"/>
                    <a:pt x="102" y="2132"/>
                  </a:cubicBezTo>
                  <a:cubicBezTo>
                    <a:pt x="2337" y="2132"/>
                    <a:pt x="2337" y="2132"/>
                    <a:pt x="2337" y="2132"/>
                  </a:cubicBezTo>
                  <a:cubicBezTo>
                    <a:pt x="2372" y="2132"/>
                    <a:pt x="2405" y="2113"/>
                    <a:pt x="2422" y="2083"/>
                  </a:cubicBezTo>
                  <a:cubicBezTo>
                    <a:pt x="2440" y="2053"/>
                    <a:pt x="2440" y="2015"/>
                    <a:pt x="2422" y="1985"/>
                  </a:cubicBezTo>
                  <a:close/>
                  <a:moveTo>
                    <a:pt x="340" y="1897"/>
                  </a:moveTo>
                  <a:cubicBezTo>
                    <a:pt x="1220" y="373"/>
                    <a:pt x="1220" y="373"/>
                    <a:pt x="1220" y="373"/>
                  </a:cubicBezTo>
                  <a:cubicBezTo>
                    <a:pt x="2100" y="1897"/>
                    <a:pt x="2100" y="1897"/>
                    <a:pt x="2100" y="1897"/>
                  </a:cubicBezTo>
                  <a:lnTo>
                    <a:pt x="340" y="1897"/>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4" name="Google Shape;364;p49"/>
            <p:cNvSpPr/>
            <p:nvPr/>
          </p:nvSpPr>
          <p:spPr>
            <a:xfrm>
              <a:off x="5719763" y="4978401"/>
              <a:ext cx="757200" cy="763500"/>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Google Shape;369;p50"/>
          <p:cNvSpPr/>
          <p:nvPr/>
        </p:nvSpPr>
        <p:spPr>
          <a:xfrm>
            <a:off x="3169741" y="1735463"/>
            <a:ext cx="1218333" cy="1238637"/>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7100"/>
              <a:buFont typeface="Calibri"/>
              <a:buNone/>
            </a:pPr>
            <a:r>
              <a:t/>
            </a:r>
            <a:endParaRPr b="1" i="0" sz="7100" u="none" cap="none" strike="noStrike">
              <a:solidFill>
                <a:srgbClr val="FFFFFF"/>
              </a:solidFill>
              <a:latin typeface="Arial"/>
              <a:ea typeface="Arial"/>
              <a:cs typeface="Arial"/>
              <a:sym typeface="Arial"/>
            </a:endParaRPr>
          </a:p>
        </p:txBody>
      </p:sp>
      <p:sp>
        <p:nvSpPr>
          <p:cNvPr id="370" name="Google Shape;370;p50"/>
          <p:cNvSpPr/>
          <p:nvPr/>
        </p:nvSpPr>
        <p:spPr>
          <a:xfrm>
            <a:off x="3169741" y="3134067"/>
            <a:ext cx="1218333" cy="1238637"/>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7100"/>
              <a:buFont typeface="Calibri"/>
              <a:buNone/>
            </a:pPr>
            <a:r>
              <a:t/>
            </a:r>
            <a:endParaRPr b="1" i="0" sz="7100" u="none" cap="none" strike="noStrike">
              <a:solidFill>
                <a:srgbClr val="FFFFFF"/>
              </a:solidFill>
              <a:latin typeface="Arial"/>
              <a:ea typeface="Arial"/>
              <a:cs typeface="Arial"/>
              <a:sym typeface="Arial"/>
            </a:endParaRPr>
          </a:p>
        </p:txBody>
      </p:sp>
      <p:sp>
        <p:nvSpPr>
          <p:cNvPr id="371" name="Google Shape;371;p50"/>
          <p:cNvSpPr/>
          <p:nvPr/>
        </p:nvSpPr>
        <p:spPr>
          <a:xfrm>
            <a:off x="4558850" y="1735463"/>
            <a:ext cx="1218333" cy="1238637"/>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6600"/>
              <a:buFont typeface="Calibri"/>
              <a:buNone/>
            </a:pPr>
            <a:r>
              <a:t/>
            </a:r>
            <a:endParaRPr b="1" i="0" sz="6600" u="none" cap="none" strike="noStrike">
              <a:solidFill>
                <a:srgbClr val="FFFFFF"/>
              </a:solidFill>
              <a:latin typeface="Arial"/>
              <a:ea typeface="Arial"/>
              <a:cs typeface="Arial"/>
              <a:sym typeface="Arial"/>
            </a:endParaRPr>
          </a:p>
        </p:txBody>
      </p:sp>
      <p:sp>
        <p:nvSpPr>
          <p:cNvPr id="372" name="Google Shape;372;p50"/>
          <p:cNvSpPr/>
          <p:nvPr/>
        </p:nvSpPr>
        <p:spPr>
          <a:xfrm>
            <a:off x="4558850" y="3134067"/>
            <a:ext cx="1218333" cy="1238637"/>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chemeClr val="lt1"/>
              </a:buClr>
              <a:buSzPts val="6600"/>
              <a:buFont typeface="Calibri"/>
              <a:buNone/>
            </a:pPr>
            <a:r>
              <a:t/>
            </a:r>
            <a:endParaRPr b="1" i="0" sz="6600" u="none" cap="none" strike="noStrike">
              <a:solidFill>
                <a:srgbClr val="FFFFFF"/>
              </a:solidFill>
              <a:latin typeface="Arial"/>
              <a:ea typeface="Arial"/>
              <a:cs typeface="Arial"/>
              <a:sym typeface="Arial"/>
            </a:endParaRPr>
          </a:p>
        </p:txBody>
      </p:sp>
      <p:sp>
        <p:nvSpPr>
          <p:cNvPr id="373" name="Google Shape;373;p50"/>
          <p:cNvSpPr txBox="1"/>
          <p:nvPr/>
        </p:nvSpPr>
        <p:spPr>
          <a:xfrm>
            <a:off x="1192153" y="1746485"/>
            <a:ext cx="1282143"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Raleway"/>
                <a:ea typeface="Raleway"/>
                <a:cs typeface="Raleway"/>
                <a:sym typeface="Raleway"/>
              </a:rPr>
              <a:t>Strengths</a:t>
            </a:r>
            <a:endParaRPr i="0" sz="1500" u="none" cap="none" strike="noStrike">
              <a:solidFill>
                <a:schemeClr val="dk1"/>
              </a:solidFill>
              <a:latin typeface="Raleway"/>
              <a:ea typeface="Raleway"/>
              <a:cs typeface="Raleway"/>
              <a:sym typeface="Raleway"/>
            </a:endParaRPr>
          </a:p>
        </p:txBody>
      </p:sp>
      <p:sp>
        <p:nvSpPr>
          <p:cNvPr id="374" name="Google Shape;374;p50"/>
          <p:cNvSpPr txBox="1"/>
          <p:nvPr/>
        </p:nvSpPr>
        <p:spPr>
          <a:xfrm>
            <a:off x="1203682" y="3134067"/>
            <a:ext cx="1665601"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Raleway"/>
                <a:ea typeface="Raleway"/>
                <a:cs typeface="Raleway"/>
                <a:sym typeface="Raleway"/>
              </a:rPr>
              <a:t>Opportunities</a:t>
            </a:r>
            <a:endParaRPr i="0" sz="1500" u="none" cap="none" strike="noStrike">
              <a:solidFill>
                <a:schemeClr val="dk1"/>
              </a:solidFill>
              <a:latin typeface="Raleway"/>
              <a:ea typeface="Raleway"/>
              <a:cs typeface="Raleway"/>
              <a:sym typeface="Raleway"/>
            </a:endParaRPr>
          </a:p>
        </p:txBody>
      </p:sp>
      <p:sp>
        <p:nvSpPr>
          <p:cNvPr id="375" name="Google Shape;375;p50"/>
          <p:cNvSpPr txBox="1"/>
          <p:nvPr/>
        </p:nvSpPr>
        <p:spPr>
          <a:xfrm>
            <a:off x="6961545" y="1730391"/>
            <a:ext cx="1282143"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Raleway"/>
                <a:ea typeface="Raleway"/>
                <a:cs typeface="Raleway"/>
                <a:sym typeface="Raleway"/>
              </a:rPr>
              <a:t>Weaknesses</a:t>
            </a:r>
            <a:endParaRPr i="0" sz="1500" u="none" cap="none" strike="noStrike">
              <a:solidFill>
                <a:schemeClr val="dk1"/>
              </a:solidFill>
              <a:latin typeface="Raleway"/>
              <a:ea typeface="Raleway"/>
              <a:cs typeface="Raleway"/>
              <a:sym typeface="Raleway"/>
            </a:endParaRPr>
          </a:p>
        </p:txBody>
      </p:sp>
      <p:sp>
        <p:nvSpPr>
          <p:cNvPr id="376" name="Google Shape;376;p50"/>
          <p:cNvSpPr txBox="1"/>
          <p:nvPr/>
        </p:nvSpPr>
        <p:spPr>
          <a:xfrm>
            <a:off x="6990120" y="3159915"/>
            <a:ext cx="1282143"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Raleway"/>
                <a:ea typeface="Raleway"/>
                <a:cs typeface="Raleway"/>
                <a:sym typeface="Raleway"/>
              </a:rPr>
              <a:t>Threats</a:t>
            </a:r>
            <a:endParaRPr i="0" sz="1500" u="none" cap="none" strike="noStrike">
              <a:solidFill>
                <a:schemeClr val="dk1"/>
              </a:solidFill>
              <a:latin typeface="Raleway"/>
              <a:ea typeface="Raleway"/>
              <a:cs typeface="Raleway"/>
              <a:sym typeface="Raleway"/>
            </a:endParaRPr>
          </a:p>
        </p:txBody>
      </p:sp>
      <p:sp>
        <p:nvSpPr>
          <p:cNvPr id="377" name="Google Shape;377;p50"/>
          <p:cNvSpPr/>
          <p:nvPr/>
        </p:nvSpPr>
        <p:spPr>
          <a:xfrm>
            <a:off x="523282" y="3226636"/>
            <a:ext cx="580724" cy="580724"/>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8" name="Google Shape;378;p50"/>
          <p:cNvSpPr/>
          <p:nvPr/>
        </p:nvSpPr>
        <p:spPr>
          <a:xfrm>
            <a:off x="6231138" y="3109609"/>
            <a:ext cx="580724" cy="580724"/>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9" name="Google Shape;379;p50"/>
          <p:cNvSpPr/>
          <p:nvPr/>
        </p:nvSpPr>
        <p:spPr>
          <a:xfrm>
            <a:off x="498119" y="1735463"/>
            <a:ext cx="580724" cy="580724"/>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80" name="Google Shape;380;p50"/>
          <p:cNvGrpSpPr/>
          <p:nvPr/>
        </p:nvGrpSpPr>
        <p:grpSpPr>
          <a:xfrm>
            <a:off x="571249" y="1909282"/>
            <a:ext cx="427565" cy="289130"/>
            <a:chOff x="2715309" y="1749337"/>
            <a:chExt cx="3765554" cy="2546354"/>
          </a:xfrm>
        </p:grpSpPr>
        <p:sp>
          <p:nvSpPr>
            <p:cNvPr id="381" name="Google Shape;381;p50"/>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2" name="Google Shape;382;p50"/>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3" name="Google Shape;383;p50"/>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4" name="Google Shape;384;p50"/>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5" name="Google Shape;385;p50"/>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6" name="Google Shape;386;p50"/>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87" name="Google Shape;387;p50"/>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88" name="Google Shape;388;p50"/>
          <p:cNvSpPr/>
          <p:nvPr/>
        </p:nvSpPr>
        <p:spPr>
          <a:xfrm>
            <a:off x="609628" y="3614795"/>
            <a:ext cx="117706" cy="3000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89" name="Google Shape;389;p50"/>
          <p:cNvSpPr/>
          <p:nvPr/>
        </p:nvSpPr>
        <p:spPr>
          <a:xfrm rot="5400000">
            <a:off x="653479" y="3570943"/>
            <a:ext cx="117706" cy="3000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0" name="Google Shape;390;p50"/>
          <p:cNvSpPr/>
          <p:nvPr/>
        </p:nvSpPr>
        <p:spPr>
          <a:xfrm>
            <a:off x="697330" y="3527092"/>
            <a:ext cx="117706" cy="3000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1" name="Google Shape;391;p50"/>
          <p:cNvSpPr/>
          <p:nvPr/>
        </p:nvSpPr>
        <p:spPr>
          <a:xfrm rot="5400000">
            <a:off x="741181" y="3483241"/>
            <a:ext cx="117706" cy="3000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2" name="Google Shape;392;p50"/>
          <p:cNvSpPr/>
          <p:nvPr/>
        </p:nvSpPr>
        <p:spPr>
          <a:xfrm>
            <a:off x="785033" y="3439389"/>
            <a:ext cx="117706" cy="3000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3" name="Google Shape;393;p50"/>
          <p:cNvSpPr/>
          <p:nvPr/>
        </p:nvSpPr>
        <p:spPr>
          <a:xfrm rot="5400000">
            <a:off x="828884" y="3395538"/>
            <a:ext cx="117706" cy="3000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4" name="Google Shape;394;p50"/>
          <p:cNvSpPr/>
          <p:nvPr/>
        </p:nvSpPr>
        <p:spPr>
          <a:xfrm>
            <a:off x="872735" y="3351687"/>
            <a:ext cx="117706" cy="3000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5" name="Google Shape;395;p50"/>
          <p:cNvSpPr/>
          <p:nvPr/>
        </p:nvSpPr>
        <p:spPr>
          <a:xfrm rot="8102270">
            <a:off x="858863" y="3566524"/>
            <a:ext cx="132872" cy="3000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6" name="Google Shape;396;p50"/>
          <p:cNvSpPr/>
          <p:nvPr/>
        </p:nvSpPr>
        <p:spPr>
          <a:xfrm>
            <a:off x="859422" y="3522220"/>
            <a:ext cx="117706" cy="30004"/>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7" name="Google Shape;397;p50"/>
          <p:cNvSpPr/>
          <p:nvPr/>
        </p:nvSpPr>
        <p:spPr>
          <a:xfrm rot="5400000">
            <a:off x="910496" y="3566071"/>
            <a:ext cx="117706" cy="3000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8" name="Google Shape;398;p50"/>
          <p:cNvSpPr/>
          <p:nvPr/>
        </p:nvSpPr>
        <p:spPr>
          <a:xfrm>
            <a:off x="6231138" y="1735463"/>
            <a:ext cx="580724" cy="580724"/>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99" name="Google Shape;399;p50"/>
          <p:cNvGrpSpPr/>
          <p:nvPr/>
        </p:nvGrpSpPr>
        <p:grpSpPr>
          <a:xfrm>
            <a:off x="6349294" y="1859724"/>
            <a:ext cx="349258" cy="353189"/>
            <a:chOff x="2010880" y="2246539"/>
            <a:chExt cx="3384551" cy="3422650"/>
          </a:xfrm>
        </p:grpSpPr>
        <p:sp>
          <p:nvSpPr>
            <p:cNvPr id="400" name="Google Shape;400;p50"/>
            <p:cNvSpPr/>
            <p:nvPr/>
          </p:nvSpPr>
          <p:spPr>
            <a:xfrm>
              <a:off x="2010880" y="2246539"/>
              <a:ext cx="3384550" cy="3422650"/>
            </a:xfrm>
            <a:custGeom>
              <a:rect b="b" l="l" r="r" t="t"/>
              <a:pathLst>
                <a:path extrusionOk="0" h="1101" w="1098">
                  <a:moveTo>
                    <a:pt x="704" y="507"/>
                  </a:moveTo>
                  <a:cubicBezTo>
                    <a:pt x="706" y="509"/>
                    <a:pt x="706" y="510"/>
                    <a:pt x="707" y="510"/>
                  </a:cubicBezTo>
                  <a:cubicBezTo>
                    <a:pt x="737" y="523"/>
                    <a:pt x="769" y="530"/>
                    <a:pt x="802" y="525"/>
                  </a:cubicBezTo>
                  <a:cubicBezTo>
                    <a:pt x="824" y="522"/>
                    <a:pt x="843" y="514"/>
                    <a:pt x="858" y="499"/>
                  </a:cubicBezTo>
                  <a:cubicBezTo>
                    <a:pt x="875" y="483"/>
                    <a:pt x="892" y="466"/>
                    <a:pt x="908" y="449"/>
                  </a:cubicBezTo>
                  <a:cubicBezTo>
                    <a:pt x="960" y="397"/>
                    <a:pt x="1011" y="346"/>
                    <a:pt x="1063" y="294"/>
                  </a:cubicBezTo>
                  <a:cubicBezTo>
                    <a:pt x="1075" y="283"/>
                    <a:pt x="1084" y="269"/>
                    <a:pt x="1089" y="254"/>
                  </a:cubicBezTo>
                  <a:cubicBezTo>
                    <a:pt x="1098" y="228"/>
                    <a:pt x="1098" y="202"/>
                    <a:pt x="1092" y="175"/>
                  </a:cubicBezTo>
                  <a:cubicBezTo>
                    <a:pt x="1087" y="152"/>
                    <a:pt x="1077" y="131"/>
                    <a:pt x="1065" y="111"/>
                  </a:cubicBezTo>
                  <a:cubicBezTo>
                    <a:pt x="1046" y="81"/>
                    <a:pt x="1022" y="57"/>
                    <a:pt x="993" y="37"/>
                  </a:cubicBezTo>
                  <a:cubicBezTo>
                    <a:pt x="977" y="25"/>
                    <a:pt x="959" y="16"/>
                    <a:pt x="940" y="10"/>
                  </a:cubicBezTo>
                  <a:cubicBezTo>
                    <a:pt x="921" y="3"/>
                    <a:pt x="903" y="0"/>
                    <a:pt x="883" y="0"/>
                  </a:cubicBezTo>
                  <a:cubicBezTo>
                    <a:pt x="852" y="0"/>
                    <a:pt x="826" y="9"/>
                    <a:pt x="804" y="31"/>
                  </a:cubicBezTo>
                  <a:cubicBezTo>
                    <a:pt x="770" y="64"/>
                    <a:pt x="736" y="98"/>
                    <a:pt x="702" y="132"/>
                  </a:cubicBezTo>
                  <a:cubicBezTo>
                    <a:pt x="670" y="165"/>
                    <a:pt x="638" y="197"/>
                    <a:pt x="606" y="229"/>
                  </a:cubicBezTo>
                  <a:cubicBezTo>
                    <a:pt x="582" y="252"/>
                    <a:pt x="570" y="279"/>
                    <a:pt x="569" y="311"/>
                  </a:cubicBezTo>
                  <a:cubicBezTo>
                    <a:pt x="569" y="330"/>
                    <a:pt x="572" y="348"/>
                    <a:pt x="577" y="366"/>
                  </a:cubicBezTo>
                  <a:cubicBezTo>
                    <a:pt x="580" y="375"/>
                    <a:pt x="584" y="383"/>
                    <a:pt x="587" y="393"/>
                  </a:cubicBezTo>
                  <a:cubicBezTo>
                    <a:pt x="589" y="392"/>
                    <a:pt x="589" y="391"/>
                    <a:pt x="590" y="391"/>
                  </a:cubicBezTo>
                  <a:cubicBezTo>
                    <a:pt x="612" y="368"/>
                    <a:pt x="635" y="345"/>
                    <a:pt x="658" y="322"/>
                  </a:cubicBezTo>
                  <a:cubicBezTo>
                    <a:pt x="659" y="321"/>
                    <a:pt x="660" y="318"/>
                    <a:pt x="660" y="316"/>
                  </a:cubicBezTo>
                  <a:cubicBezTo>
                    <a:pt x="660" y="309"/>
                    <a:pt x="661" y="303"/>
                    <a:pt x="666" y="297"/>
                  </a:cubicBezTo>
                  <a:cubicBezTo>
                    <a:pt x="732" y="232"/>
                    <a:pt x="798" y="166"/>
                    <a:pt x="863" y="100"/>
                  </a:cubicBezTo>
                  <a:cubicBezTo>
                    <a:pt x="870" y="93"/>
                    <a:pt x="878" y="90"/>
                    <a:pt x="887" y="91"/>
                  </a:cubicBezTo>
                  <a:cubicBezTo>
                    <a:pt x="903" y="92"/>
                    <a:pt x="918" y="98"/>
                    <a:pt x="932" y="106"/>
                  </a:cubicBezTo>
                  <a:cubicBezTo>
                    <a:pt x="960" y="122"/>
                    <a:pt x="982" y="145"/>
                    <a:pt x="996" y="175"/>
                  </a:cubicBezTo>
                  <a:cubicBezTo>
                    <a:pt x="1002" y="188"/>
                    <a:pt x="1005" y="202"/>
                    <a:pt x="1005" y="216"/>
                  </a:cubicBezTo>
                  <a:cubicBezTo>
                    <a:pt x="1004" y="221"/>
                    <a:pt x="1002" y="225"/>
                    <a:pt x="998" y="229"/>
                  </a:cubicBezTo>
                  <a:cubicBezTo>
                    <a:pt x="933" y="295"/>
                    <a:pt x="867" y="361"/>
                    <a:pt x="802" y="427"/>
                  </a:cubicBezTo>
                  <a:cubicBezTo>
                    <a:pt x="796" y="433"/>
                    <a:pt x="789" y="436"/>
                    <a:pt x="780" y="436"/>
                  </a:cubicBezTo>
                  <a:cubicBezTo>
                    <a:pt x="778" y="436"/>
                    <a:pt x="776" y="437"/>
                    <a:pt x="775" y="438"/>
                  </a:cubicBezTo>
                  <a:cubicBezTo>
                    <a:pt x="760" y="452"/>
                    <a:pt x="747" y="466"/>
                    <a:pt x="732" y="480"/>
                  </a:cubicBezTo>
                  <a:cubicBezTo>
                    <a:pt x="723" y="489"/>
                    <a:pt x="714" y="498"/>
                    <a:pt x="704" y="507"/>
                  </a:cubicBezTo>
                  <a:close/>
                  <a:moveTo>
                    <a:pt x="509" y="704"/>
                  </a:moveTo>
                  <a:cubicBezTo>
                    <a:pt x="507" y="706"/>
                    <a:pt x="506" y="706"/>
                    <a:pt x="505" y="707"/>
                  </a:cubicBezTo>
                  <a:cubicBezTo>
                    <a:pt x="483" y="729"/>
                    <a:pt x="461" y="751"/>
                    <a:pt x="439" y="773"/>
                  </a:cubicBezTo>
                  <a:cubicBezTo>
                    <a:pt x="436" y="776"/>
                    <a:pt x="435" y="778"/>
                    <a:pt x="435" y="782"/>
                  </a:cubicBezTo>
                  <a:cubicBezTo>
                    <a:pt x="436" y="789"/>
                    <a:pt x="434" y="795"/>
                    <a:pt x="428" y="801"/>
                  </a:cubicBezTo>
                  <a:cubicBezTo>
                    <a:pt x="362" y="866"/>
                    <a:pt x="297" y="932"/>
                    <a:pt x="231" y="997"/>
                  </a:cubicBezTo>
                  <a:cubicBezTo>
                    <a:pt x="224" y="1004"/>
                    <a:pt x="217" y="1006"/>
                    <a:pt x="208" y="1005"/>
                  </a:cubicBezTo>
                  <a:cubicBezTo>
                    <a:pt x="194" y="1004"/>
                    <a:pt x="181" y="1000"/>
                    <a:pt x="169" y="993"/>
                  </a:cubicBezTo>
                  <a:cubicBezTo>
                    <a:pt x="136" y="975"/>
                    <a:pt x="111" y="949"/>
                    <a:pt x="97" y="914"/>
                  </a:cubicBezTo>
                  <a:cubicBezTo>
                    <a:pt x="93" y="903"/>
                    <a:pt x="90" y="891"/>
                    <a:pt x="91" y="880"/>
                  </a:cubicBezTo>
                  <a:cubicBezTo>
                    <a:pt x="92" y="875"/>
                    <a:pt x="94" y="871"/>
                    <a:pt x="97" y="868"/>
                  </a:cubicBezTo>
                  <a:cubicBezTo>
                    <a:pt x="163" y="801"/>
                    <a:pt x="230" y="735"/>
                    <a:pt x="296" y="668"/>
                  </a:cubicBezTo>
                  <a:cubicBezTo>
                    <a:pt x="301" y="663"/>
                    <a:pt x="307" y="660"/>
                    <a:pt x="315" y="661"/>
                  </a:cubicBezTo>
                  <a:cubicBezTo>
                    <a:pt x="318" y="661"/>
                    <a:pt x="321" y="659"/>
                    <a:pt x="323" y="657"/>
                  </a:cubicBezTo>
                  <a:cubicBezTo>
                    <a:pt x="340" y="640"/>
                    <a:pt x="357" y="623"/>
                    <a:pt x="374" y="606"/>
                  </a:cubicBezTo>
                  <a:cubicBezTo>
                    <a:pt x="380" y="600"/>
                    <a:pt x="386" y="594"/>
                    <a:pt x="391" y="589"/>
                  </a:cubicBezTo>
                  <a:cubicBezTo>
                    <a:pt x="391" y="588"/>
                    <a:pt x="390" y="587"/>
                    <a:pt x="390" y="587"/>
                  </a:cubicBezTo>
                  <a:cubicBezTo>
                    <a:pt x="389" y="587"/>
                    <a:pt x="388" y="586"/>
                    <a:pt x="388" y="586"/>
                  </a:cubicBezTo>
                  <a:cubicBezTo>
                    <a:pt x="359" y="574"/>
                    <a:pt x="329" y="567"/>
                    <a:pt x="298" y="571"/>
                  </a:cubicBezTo>
                  <a:cubicBezTo>
                    <a:pt x="274" y="574"/>
                    <a:pt x="253" y="582"/>
                    <a:pt x="237" y="599"/>
                  </a:cubicBezTo>
                  <a:cubicBezTo>
                    <a:pt x="205" y="630"/>
                    <a:pt x="173" y="661"/>
                    <a:pt x="142" y="693"/>
                  </a:cubicBezTo>
                  <a:cubicBezTo>
                    <a:pt x="107" y="728"/>
                    <a:pt x="72" y="764"/>
                    <a:pt x="36" y="799"/>
                  </a:cubicBezTo>
                  <a:cubicBezTo>
                    <a:pt x="11" y="823"/>
                    <a:pt x="0" y="852"/>
                    <a:pt x="0" y="886"/>
                  </a:cubicBezTo>
                  <a:cubicBezTo>
                    <a:pt x="0" y="920"/>
                    <a:pt x="11" y="951"/>
                    <a:pt x="27" y="979"/>
                  </a:cubicBezTo>
                  <a:cubicBezTo>
                    <a:pt x="49" y="1016"/>
                    <a:pt x="78" y="1046"/>
                    <a:pt x="115" y="1067"/>
                  </a:cubicBezTo>
                  <a:cubicBezTo>
                    <a:pt x="150" y="1088"/>
                    <a:pt x="188" y="1101"/>
                    <a:pt x="231" y="1095"/>
                  </a:cubicBezTo>
                  <a:cubicBezTo>
                    <a:pt x="253" y="1092"/>
                    <a:pt x="273" y="1084"/>
                    <a:pt x="289" y="1068"/>
                  </a:cubicBezTo>
                  <a:cubicBezTo>
                    <a:pt x="300" y="1058"/>
                    <a:pt x="310" y="1047"/>
                    <a:pt x="321" y="1037"/>
                  </a:cubicBezTo>
                  <a:cubicBezTo>
                    <a:pt x="344" y="1013"/>
                    <a:pt x="368" y="990"/>
                    <a:pt x="392" y="966"/>
                  </a:cubicBezTo>
                  <a:cubicBezTo>
                    <a:pt x="423" y="934"/>
                    <a:pt x="454" y="902"/>
                    <a:pt x="487" y="871"/>
                  </a:cubicBezTo>
                  <a:cubicBezTo>
                    <a:pt x="517" y="843"/>
                    <a:pt x="530" y="809"/>
                    <a:pt x="526" y="769"/>
                  </a:cubicBezTo>
                  <a:cubicBezTo>
                    <a:pt x="525" y="756"/>
                    <a:pt x="522" y="743"/>
                    <a:pt x="518" y="730"/>
                  </a:cubicBezTo>
                  <a:cubicBezTo>
                    <a:pt x="516" y="722"/>
                    <a:pt x="512" y="713"/>
                    <a:pt x="509" y="704"/>
                  </a:cubicBezTo>
                  <a:close/>
                  <a:moveTo>
                    <a:pt x="503" y="549"/>
                  </a:moveTo>
                  <a:cubicBezTo>
                    <a:pt x="498" y="550"/>
                    <a:pt x="494" y="551"/>
                    <a:pt x="490" y="552"/>
                  </a:cubicBezTo>
                  <a:cubicBezTo>
                    <a:pt x="483" y="555"/>
                    <a:pt x="477" y="555"/>
                    <a:pt x="472" y="548"/>
                  </a:cubicBezTo>
                  <a:cubicBezTo>
                    <a:pt x="472" y="547"/>
                    <a:pt x="470" y="547"/>
                    <a:pt x="470" y="546"/>
                  </a:cubicBezTo>
                  <a:cubicBezTo>
                    <a:pt x="464" y="543"/>
                    <a:pt x="462" y="543"/>
                    <a:pt x="458" y="547"/>
                  </a:cubicBezTo>
                  <a:cubicBezTo>
                    <a:pt x="411" y="593"/>
                    <a:pt x="365" y="640"/>
                    <a:pt x="318" y="686"/>
                  </a:cubicBezTo>
                  <a:cubicBezTo>
                    <a:pt x="311" y="693"/>
                    <a:pt x="303" y="700"/>
                    <a:pt x="298" y="708"/>
                  </a:cubicBezTo>
                  <a:cubicBezTo>
                    <a:pt x="288" y="723"/>
                    <a:pt x="289" y="739"/>
                    <a:pt x="296" y="755"/>
                  </a:cubicBezTo>
                  <a:cubicBezTo>
                    <a:pt x="306" y="779"/>
                    <a:pt x="324" y="796"/>
                    <a:pt x="349" y="803"/>
                  </a:cubicBezTo>
                  <a:cubicBezTo>
                    <a:pt x="367" y="808"/>
                    <a:pt x="383" y="805"/>
                    <a:pt x="397" y="791"/>
                  </a:cubicBezTo>
                  <a:cubicBezTo>
                    <a:pt x="446" y="741"/>
                    <a:pt x="496" y="692"/>
                    <a:pt x="546" y="642"/>
                  </a:cubicBezTo>
                  <a:cubicBezTo>
                    <a:pt x="549" y="638"/>
                    <a:pt x="550" y="635"/>
                    <a:pt x="547" y="631"/>
                  </a:cubicBezTo>
                  <a:cubicBezTo>
                    <a:pt x="541" y="632"/>
                    <a:pt x="535" y="632"/>
                    <a:pt x="528" y="633"/>
                  </a:cubicBezTo>
                  <a:cubicBezTo>
                    <a:pt x="532" y="624"/>
                    <a:pt x="535" y="617"/>
                    <a:pt x="538" y="609"/>
                  </a:cubicBezTo>
                  <a:cubicBezTo>
                    <a:pt x="540" y="603"/>
                    <a:pt x="541" y="603"/>
                    <a:pt x="534" y="599"/>
                  </a:cubicBezTo>
                  <a:cubicBezTo>
                    <a:pt x="530" y="597"/>
                    <a:pt x="528" y="595"/>
                    <a:pt x="529" y="590"/>
                  </a:cubicBezTo>
                  <a:cubicBezTo>
                    <a:pt x="530" y="586"/>
                    <a:pt x="530" y="581"/>
                    <a:pt x="531" y="577"/>
                  </a:cubicBezTo>
                  <a:cubicBezTo>
                    <a:pt x="518" y="577"/>
                    <a:pt x="506" y="577"/>
                    <a:pt x="493" y="577"/>
                  </a:cubicBezTo>
                  <a:cubicBezTo>
                    <a:pt x="497" y="567"/>
                    <a:pt x="500" y="559"/>
                    <a:pt x="503" y="549"/>
                  </a:cubicBezTo>
                  <a:close/>
                  <a:moveTo>
                    <a:pt x="645" y="543"/>
                  </a:moveTo>
                  <a:cubicBezTo>
                    <a:pt x="647" y="542"/>
                    <a:pt x="648" y="541"/>
                    <a:pt x="648" y="540"/>
                  </a:cubicBezTo>
                  <a:cubicBezTo>
                    <a:pt x="665" y="523"/>
                    <a:pt x="682" y="507"/>
                    <a:pt x="698" y="490"/>
                  </a:cubicBezTo>
                  <a:cubicBezTo>
                    <a:pt x="730" y="458"/>
                    <a:pt x="761" y="427"/>
                    <a:pt x="793" y="395"/>
                  </a:cubicBezTo>
                  <a:cubicBezTo>
                    <a:pt x="799" y="389"/>
                    <a:pt x="803" y="382"/>
                    <a:pt x="804" y="374"/>
                  </a:cubicBezTo>
                  <a:cubicBezTo>
                    <a:pt x="807" y="353"/>
                    <a:pt x="800" y="335"/>
                    <a:pt x="786" y="319"/>
                  </a:cubicBezTo>
                  <a:cubicBezTo>
                    <a:pt x="776" y="307"/>
                    <a:pt x="762" y="298"/>
                    <a:pt x="746" y="293"/>
                  </a:cubicBezTo>
                  <a:cubicBezTo>
                    <a:pt x="730" y="289"/>
                    <a:pt x="714" y="291"/>
                    <a:pt x="701" y="303"/>
                  </a:cubicBezTo>
                  <a:cubicBezTo>
                    <a:pt x="692" y="312"/>
                    <a:pt x="683" y="321"/>
                    <a:pt x="674" y="330"/>
                  </a:cubicBezTo>
                  <a:cubicBezTo>
                    <a:pt x="641" y="364"/>
                    <a:pt x="607" y="398"/>
                    <a:pt x="573" y="433"/>
                  </a:cubicBezTo>
                  <a:cubicBezTo>
                    <a:pt x="568" y="438"/>
                    <a:pt x="563" y="442"/>
                    <a:pt x="558" y="447"/>
                  </a:cubicBezTo>
                  <a:cubicBezTo>
                    <a:pt x="562" y="450"/>
                    <a:pt x="566" y="452"/>
                    <a:pt x="570" y="455"/>
                  </a:cubicBezTo>
                  <a:cubicBezTo>
                    <a:pt x="574" y="459"/>
                    <a:pt x="578" y="459"/>
                    <a:pt x="583" y="458"/>
                  </a:cubicBezTo>
                  <a:cubicBezTo>
                    <a:pt x="588" y="456"/>
                    <a:pt x="593" y="456"/>
                    <a:pt x="598" y="454"/>
                  </a:cubicBezTo>
                  <a:cubicBezTo>
                    <a:pt x="595" y="464"/>
                    <a:pt x="592" y="472"/>
                    <a:pt x="589" y="482"/>
                  </a:cubicBezTo>
                  <a:cubicBezTo>
                    <a:pt x="602" y="482"/>
                    <a:pt x="614" y="482"/>
                    <a:pt x="626" y="482"/>
                  </a:cubicBezTo>
                  <a:cubicBezTo>
                    <a:pt x="626" y="486"/>
                    <a:pt x="626" y="491"/>
                    <a:pt x="625" y="495"/>
                  </a:cubicBezTo>
                  <a:cubicBezTo>
                    <a:pt x="624" y="500"/>
                    <a:pt x="625" y="502"/>
                    <a:pt x="629" y="504"/>
                  </a:cubicBezTo>
                  <a:cubicBezTo>
                    <a:pt x="636" y="508"/>
                    <a:pt x="636" y="508"/>
                    <a:pt x="633" y="515"/>
                  </a:cubicBezTo>
                  <a:cubicBezTo>
                    <a:pt x="633" y="516"/>
                    <a:pt x="633" y="516"/>
                    <a:pt x="633" y="516"/>
                  </a:cubicBezTo>
                  <a:cubicBezTo>
                    <a:pt x="630" y="523"/>
                    <a:pt x="627" y="530"/>
                    <a:pt x="624" y="538"/>
                  </a:cubicBezTo>
                  <a:cubicBezTo>
                    <a:pt x="631" y="537"/>
                    <a:pt x="638" y="537"/>
                    <a:pt x="644" y="536"/>
                  </a:cubicBezTo>
                  <a:cubicBezTo>
                    <a:pt x="644" y="538"/>
                    <a:pt x="645" y="540"/>
                    <a:pt x="645" y="543"/>
                  </a:cubicBezTo>
                  <a:close/>
                  <a:moveTo>
                    <a:pt x="668" y="650"/>
                  </a:moveTo>
                  <a:cubicBezTo>
                    <a:pt x="668" y="650"/>
                    <a:pt x="668" y="651"/>
                    <a:pt x="668" y="651"/>
                  </a:cubicBezTo>
                  <a:cubicBezTo>
                    <a:pt x="660" y="651"/>
                    <a:pt x="655" y="654"/>
                    <a:pt x="652" y="661"/>
                  </a:cubicBezTo>
                  <a:cubicBezTo>
                    <a:pt x="649" y="668"/>
                    <a:pt x="650" y="674"/>
                    <a:pt x="655" y="680"/>
                  </a:cubicBezTo>
                  <a:cubicBezTo>
                    <a:pt x="659" y="684"/>
                    <a:pt x="663" y="688"/>
                    <a:pt x="667" y="692"/>
                  </a:cubicBezTo>
                  <a:cubicBezTo>
                    <a:pt x="700" y="724"/>
                    <a:pt x="732" y="757"/>
                    <a:pt x="764" y="789"/>
                  </a:cubicBezTo>
                  <a:cubicBezTo>
                    <a:pt x="769" y="793"/>
                    <a:pt x="774" y="796"/>
                    <a:pt x="781" y="795"/>
                  </a:cubicBezTo>
                  <a:cubicBezTo>
                    <a:pt x="787" y="793"/>
                    <a:pt x="792" y="789"/>
                    <a:pt x="794" y="783"/>
                  </a:cubicBezTo>
                  <a:cubicBezTo>
                    <a:pt x="796" y="776"/>
                    <a:pt x="794" y="770"/>
                    <a:pt x="789" y="765"/>
                  </a:cubicBezTo>
                  <a:cubicBezTo>
                    <a:pt x="753" y="729"/>
                    <a:pt x="716" y="692"/>
                    <a:pt x="680" y="656"/>
                  </a:cubicBezTo>
                  <a:cubicBezTo>
                    <a:pt x="677" y="653"/>
                    <a:pt x="672" y="652"/>
                    <a:pt x="668" y="650"/>
                  </a:cubicBezTo>
                  <a:close/>
                  <a:moveTo>
                    <a:pt x="216" y="432"/>
                  </a:moveTo>
                  <a:cubicBezTo>
                    <a:pt x="217" y="435"/>
                    <a:pt x="217" y="438"/>
                    <a:pt x="219" y="440"/>
                  </a:cubicBezTo>
                  <a:cubicBezTo>
                    <a:pt x="222" y="447"/>
                    <a:pt x="228" y="449"/>
                    <a:pt x="235" y="450"/>
                  </a:cubicBezTo>
                  <a:cubicBezTo>
                    <a:pt x="264" y="458"/>
                    <a:pt x="293" y="466"/>
                    <a:pt x="322" y="474"/>
                  </a:cubicBezTo>
                  <a:cubicBezTo>
                    <a:pt x="341" y="479"/>
                    <a:pt x="361" y="484"/>
                    <a:pt x="380" y="489"/>
                  </a:cubicBezTo>
                  <a:cubicBezTo>
                    <a:pt x="389" y="492"/>
                    <a:pt x="398" y="486"/>
                    <a:pt x="401" y="476"/>
                  </a:cubicBezTo>
                  <a:cubicBezTo>
                    <a:pt x="403" y="468"/>
                    <a:pt x="397" y="458"/>
                    <a:pt x="389" y="456"/>
                  </a:cubicBezTo>
                  <a:cubicBezTo>
                    <a:pt x="367" y="450"/>
                    <a:pt x="346" y="445"/>
                    <a:pt x="324" y="439"/>
                  </a:cubicBezTo>
                  <a:cubicBezTo>
                    <a:pt x="296" y="431"/>
                    <a:pt x="268" y="424"/>
                    <a:pt x="239" y="416"/>
                  </a:cubicBezTo>
                  <a:cubicBezTo>
                    <a:pt x="228" y="413"/>
                    <a:pt x="217" y="421"/>
                    <a:pt x="216" y="432"/>
                  </a:cubicBezTo>
                  <a:close/>
                  <a:moveTo>
                    <a:pt x="681" y="863"/>
                  </a:moveTo>
                  <a:cubicBezTo>
                    <a:pt x="680" y="860"/>
                    <a:pt x="680" y="858"/>
                    <a:pt x="679" y="855"/>
                  </a:cubicBezTo>
                  <a:cubicBezTo>
                    <a:pt x="677" y="846"/>
                    <a:pt x="674" y="837"/>
                    <a:pt x="672" y="828"/>
                  </a:cubicBezTo>
                  <a:cubicBezTo>
                    <a:pt x="666" y="805"/>
                    <a:pt x="660" y="782"/>
                    <a:pt x="654" y="759"/>
                  </a:cubicBezTo>
                  <a:cubicBezTo>
                    <a:pt x="649" y="743"/>
                    <a:pt x="644" y="726"/>
                    <a:pt x="640" y="710"/>
                  </a:cubicBezTo>
                  <a:cubicBezTo>
                    <a:pt x="638" y="699"/>
                    <a:pt x="627" y="693"/>
                    <a:pt x="620" y="695"/>
                  </a:cubicBezTo>
                  <a:cubicBezTo>
                    <a:pt x="609" y="698"/>
                    <a:pt x="604" y="708"/>
                    <a:pt x="607" y="719"/>
                  </a:cubicBezTo>
                  <a:cubicBezTo>
                    <a:pt x="609" y="723"/>
                    <a:pt x="610" y="727"/>
                    <a:pt x="611" y="732"/>
                  </a:cubicBezTo>
                  <a:cubicBezTo>
                    <a:pt x="617" y="755"/>
                    <a:pt x="624" y="779"/>
                    <a:pt x="630" y="802"/>
                  </a:cubicBezTo>
                  <a:cubicBezTo>
                    <a:pt x="633" y="816"/>
                    <a:pt x="637" y="829"/>
                    <a:pt x="640" y="842"/>
                  </a:cubicBezTo>
                  <a:cubicBezTo>
                    <a:pt x="643" y="851"/>
                    <a:pt x="645" y="860"/>
                    <a:pt x="648" y="869"/>
                  </a:cubicBezTo>
                  <a:cubicBezTo>
                    <a:pt x="651" y="877"/>
                    <a:pt x="660" y="881"/>
                    <a:pt x="668" y="879"/>
                  </a:cubicBezTo>
                  <a:cubicBezTo>
                    <a:pt x="675" y="878"/>
                    <a:pt x="680" y="870"/>
                    <a:pt x="681" y="863"/>
                  </a:cubicBezTo>
                  <a:close/>
                  <a:moveTo>
                    <a:pt x="862" y="681"/>
                  </a:moveTo>
                  <a:cubicBezTo>
                    <a:pt x="864" y="681"/>
                    <a:pt x="867" y="680"/>
                    <a:pt x="870" y="679"/>
                  </a:cubicBezTo>
                  <a:cubicBezTo>
                    <a:pt x="877" y="675"/>
                    <a:pt x="880" y="669"/>
                    <a:pt x="879" y="661"/>
                  </a:cubicBezTo>
                  <a:cubicBezTo>
                    <a:pt x="878" y="654"/>
                    <a:pt x="874" y="650"/>
                    <a:pt x="867" y="648"/>
                  </a:cubicBezTo>
                  <a:cubicBezTo>
                    <a:pt x="855" y="644"/>
                    <a:pt x="842" y="641"/>
                    <a:pt x="830" y="637"/>
                  </a:cubicBezTo>
                  <a:cubicBezTo>
                    <a:pt x="807" y="631"/>
                    <a:pt x="784" y="625"/>
                    <a:pt x="761" y="619"/>
                  </a:cubicBezTo>
                  <a:cubicBezTo>
                    <a:pt x="746" y="615"/>
                    <a:pt x="731" y="611"/>
                    <a:pt x="716" y="607"/>
                  </a:cubicBezTo>
                  <a:cubicBezTo>
                    <a:pt x="707" y="605"/>
                    <a:pt x="697" y="611"/>
                    <a:pt x="695" y="620"/>
                  </a:cubicBezTo>
                  <a:cubicBezTo>
                    <a:pt x="693" y="628"/>
                    <a:pt x="699" y="638"/>
                    <a:pt x="707" y="640"/>
                  </a:cubicBezTo>
                  <a:cubicBezTo>
                    <a:pt x="733" y="647"/>
                    <a:pt x="759" y="654"/>
                    <a:pt x="785" y="661"/>
                  </a:cubicBezTo>
                  <a:cubicBezTo>
                    <a:pt x="805" y="666"/>
                    <a:pt x="825" y="672"/>
                    <a:pt x="845" y="677"/>
                  </a:cubicBezTo>
                  <a:cubicBezTo>
                    <a:pt x="851" y="679"/>
                    <a:pt x="856" y="680"/>
                    <a:pt x="862" y="681"/>
                  </a:cubicBezTo>
                  <a:close/>
                  <a:moveTo>
                    <a:pt x="415" y="234"/>
                  </a:moveTo>
                  <a:cubicBezTo>
                    <a:pt x="415" y="236"/>
                    <a:pt x="416" y="239"/>
                    <a:pt x="416" y="242"/>
                  </a:cubicBezTo>
                  <a:cubicBezTo>
                    <a:pt x="420" y="254"/>
                    <a:pt x="423" y="267"/>
                    <a:pt x="427" y="279"/>
                  </a:cubicBezTo>
                  <a:cubicBezTo>
                    <a:pt x="432" y="299"/>
                    <a:pt x="437" y="318"/>
                    <a:pt x="442" y="338"/>
                  </a:cubicBezTo>
                  <a:cubicBezTo>
                    <a:pt x="446" y="354"/>
                    <a:pt x="451" y="370"/>
                    <a:pt x="455" y="387"/>
                  </a:cubicBezTo>
                  <a:cubicBezTo>
                    <a:pt x="458" y="397"/>
                    <a:pt x="467" y="403"/>
                    <a:pt x="477" y="401"/>
                  </a:cubicBezTo>
                  <a:cubicBezTo>
                    <a:pt x="486" y="398"/>
                    <a:pt x="491" y="388"/>
                    <a:pt x="488" y="378"/>
                  </a:cubicBezTo>
                  <a:cubicBezTo>
                    <a:pt x="484" y="363"/>
                    <a:pt x="480" y="348"/>
                    <a:pt x="476" y="333"/>
                  </a:cubicBezTo>
                  <a:cubicBezTo>
                    <a:pt x="470" y="308"/>
                    <a:pt x="463" y="284"/>
                    <a:pt x="457" y="260"/>
                  </a:cubicBezTo>
                  <a:cubicBezTo>
                    <a:pt x="454" y="249"/>
                    <a:pt x="451" y="238"/>
                    <a:pt x="447" y="227"/>
                  </a:cubicBezTo>
                  <a:cubicBezTo>
                    <a:pt x="445" y="219"/>
                    <a:pt x="436" y="215"/>
                    <a:pt x="428" y="217"/>
                  </a:cubicBezTo>
                  <a:cubicBezTo>
                    <a:pt x="421" y="219"/>
                    <a:pt x="415" y="226"/>
                    <a:pt x="415" y="234"/>
                  </a:cubicBezTo>
                  <a:close/>
                  <a:moveTo>
                    <a:pt x="319" y="300"/>
                  </a:moveTo>
                  <a:cubicBezTo>
                    <a:pt x="318" y="300"/>
                    <a:pt x="318" y="301"/>
                    <a:pt x="318" y="301"/>
                  </a:cubicBezTo>
                  <a:cubicBezTo>
                    <a:pt x="311" y="301"/>
                    <a:pt x="305" y="306"/>
                    <a:pt x="302" y="312"/>
                  </a:cubicBezTo>
                  <a:cubicBezTo>
                    <a:pt x="299" y="320"/>
                    <a:pt x="302" y="326"/>
                    <a:pt x="307" y="332"/>
                  </a:cubicBezTo>
                  <a:cubicBezTo>
                    <a:pt x="341" y="366"/>
                    <a:pt x="376" y="400"/>
                    <a:pt x="410" y="435"/>
                  </a:cubicBezTo>
                  <a:cubicBezTo>
                    <a:pt x="414" y="438"/>
                    <a:pt x="417" y="442"/>
                    <a:pt x="422" y="444"/>
                  </a:cubicBezTo>
                  <a:cubicBezTo>
                    <a:pt x="430" y="448"/>
                    <a:pt x="438" y="444"/>
                    <a:pt x="443" y="437"/>
                  </a:cubicBezTo>
                  <a:cubicBezTo>
                    <a:pt x="446" y="432"/>
                    <a:pt x="446" y="422"/>
                    <a:pt x="439" y="416"/>
                  </a:cubicBezTo>
                  <a:cubicBezTo>
                    <a:pt x="403" y="379"/>
                    <a:pt x="367" y="343"/>
                    <a:pt x="331" y="307"/>
                  </a:cubicBezTo>
                  <a:cubicBezTo>
                    <a:pt x="328" y="304"/>
                    <a:pt x="323" y="302"/>
                    <a:pt x="319" y="3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1" name="Google Shape;401;p50"/>
            <p:cNvSpPr/>
            <p:nvPr/>
          </p:nvSpPr>
          <p:spPr>
            <a:xfrm>
              <a:off x="3765068" y="2246539"/>
              <a:ext cx="1630363" cy="1647825"/>
            </a:xfrm>
            <a:custGeom>
              <a:rect b="b" l="l" r="r" t="t"/>
              <a:pathLst>
                <a:path extrusionOk="0" h="530" w="529">
                  <a:moveTo>
                    <a:pt x="135" y="507"/>
                  </a:moveTo>
                  <a:cubicBezTo>
                    <a:pt x="145" y="498"/>
                    <a:pt x="154" y="489"/>
                    <a:pt x="163" y="480"/>
                  </a:cubicBezTo>
                  <a:cubicBezTo>
                    <a:pt x="178" y="466"/>
                    <a:pt x="191" y="452"/>
                    <a:pt x="206" y="438"/>
                  </a:cubicBezTo>
                  <a:cubicBezTo>
                    <a:pt x="207" y="437"/>
                    <a:pt x="209" y="436"/>
                    <a:pt x="211" y="436"/>
                  </a:cubicBezTo>
                  <a:cubicBezTo>
                    <a:pt x="220" y="436"/>
                    <a:pt x="227" y="433"/>
                    <a:pt x="233" y="427"/>
                  </a:cubicBezTo>
                  <a:cubicBezTo>
                    <a:pt x="298" y="361"/>
                    <a:pt x="364" y="295"/>
                    <a:pt x="429" y="229"/>
                  </a:cubicBezTo>
                  <a:cubicBezTo>
                    <a:pt x="433" y="225"/>
                    <a:pt x="435" y="221"/>
                    <a:pt x="436" y="216"/>
                  </a:cubicBezTo>
                  <a:cubicBezTo>
                    <a:pt x="436" y="202"/>
                    <a:pt x="433" y="188"/>
                    <a:pt x="427" y="175"/>
                  </a:cubicBezTo>
                  <a:cubicBezTo>
                    <a:pt x="413" y="145"/>
                    <a:pt x="391" y="122"/>
                    <a:pt x="363" y="106"/>
                  </a:cubicBezTo>
                  <a:cubicBezTo>
                    <a:pt x="349" y="98"/>
                    <a:pt x="334" y="92"/>
                    <a:pt x="318" y="91"/>
                  </a:cubicBezTo>
                  <a:cubicBezTo>
                    <a:pt x="309" y="90"/>
                    <a:pt x="301" y="93"/>
                    <a:pt x="294" y="100"/>
                  </a:cubicBezTo>
                  <a:cubicBezTo>
                    <a:pt x="229" y="166"/>
                    <a:pt x="163" y="232"/>
                    <a:pt x="97" y="297"/>
                  </a:cubicBezTo>
                  <a:cubicBezTo>
                    <a:pt x="92" y="303"/>
                    <a:pt x="91" y="309"/>
                    <a:pt x="91" y="316"/>
                  </a:cubicBezTo>
                  <a:cubicBezTo>
                    <a:pt x="91" y="318"/>
                    <a:pt x="90" y="321"/>
                    <a:pt x="89" y="322"/>
                  </a:cubicBezTo>
                  <a:cubicBezTo>
                    <a:pt x="66" y="345"/>
                    <a:pt x="43" y="368"/>
                    <a:pt x="21" y="391"/>
                  </a:cubicBezTo>
                  <a:cubicBezTo>
                    <a:pt x="20" y="391"/>
                    <a:pt x="20" y="392"/>
                    <a:pt x="18" y="393"/>
                  </a:cubicBezTo>
                  <a:cubicBezTo>
                    <a:pt x="15" y="383"/>
                    <a:pt x="11" y="375"/>
                    <a:pt x="8" y="366"/>
                  </a:cubicBezTo>
                  <a:cubicBezTo>
                    <a:pt x="3" y="348"/>
                    <a:pt x="0" y="330"/>
                    <a:pt x="0" y="311"/>
                  </a:cubicBezTo>
                  <a:cubicBezTo>
                    <a:pt x="1" y="279"/>
                    <a:pt x="13" y="252"/>
                    <a:pt x="37" y="229"/>
                  </a:cubicBezTo>
                  <a:cubicBezTo>
                    <a:pt x="69" y="197"/>
                    <a:pt x="101" y="165"/>
                    <a:pt x="133" y="132"/>
                  </a:cubicBezTo>
                  <a:cubicBezTo>
                    <a:pt x="167" y="98"/>
                    <a:pt x="201" y="64"/>
                    <a:pt x="235" y="31"/>
                  </a:cubicBezTo>
                  <a:cubicBezTo>
                    <a:pt x="257" y="9"/>
                    <a:pt x="283" y="0"/>
                    <a:pt x="314" y="0"/>
                  </a:cubicBezTo>
                  <a:cubicBezTo>
                    <a:pt x="334" y="0"/>
                    <a:pt x="352" y="3"/>
                    <a:pt x="371" y="10"/>
                  </a:cubicBezTo>
                  <a:cubicBezTo>
                    <a:pt x="390" y="16"/>
                    <a:pt x="408" y="25"/>
                    <a:pt x="424" y="37"/>
                  </a:cubicBezTo>
                  <a:cubicBezTo>
                    <a:pt x="453" y="57"/>
                    <a:pt x="477" y="81"/>
                    <a:pt x="496" y="111"/>
                  </a:cubicBezTo>
                  <a:cubicBezTo>
                    <a:pt x="508" y="131"/>
                    <a:pt x="518" y="152"/>
                    <a:pt x="523" y="175"/>
                  </a:cubicBezTo>
                  <a:cubicBezTo>
                    <a:pt x="529" y="202"/>
                    <a:pt x="529" y="228"/>
                    <a:pt x="520" y="254"/>
                  </a:cubicBezTo>
                  <a:cubicBezTo>
                    <a:pt x="515" y="269"/>
                    <a:pt x="506" y="283"/>
                    <a:pt x="494" y="294"/>
                  </a:cubicBezTo>
                  <a:cubicBezTo>
                    <a:pt x="442" y="346"/>
                    <a:pt x="391" y="397"/>
                    <a:pt x="339" y="449"/>
                  </a:cubicBezTo>
                  <a:cubicBezTo>
                    <a:pt x="323" y="466"/>
                    <a:pt x="306" y="483"/>
                    <a:pt x="289" y="499"/>
                  </a:cubicBezTo>
                  <a:cubicBezTo>
                    <a:pt x="274" y="514"/>
                    <a:pt x="255" y="522"/>
                    <a:pt x="233" y="525"/>
                  </a:cubicBezTo>
                  <a:cubicBezTo>
                    <a:pt x="200" y="530"/>
                    <a:pt x="168" y="523"/>
                    <a:pt x="138" y="510"/>
                  </a:cubicBezTo>
                  <a:cubicBezTo>
                    <a:pt x="137" y="510"/>
                    <a:pt x="137" y="509"/>
                    <a:pt x="135" y="50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2" name="Google Shape;402;p50"/>
            <p:cNvSpPr/>
            <p:nvPr/>
          </p:nvSpPr>
          <p:spPr>
            <a:xfrm>
              <a:off x="2010880" y="4008664"/>
              <a:ext cx="1633538" cy="1660525"/>
            </a:xfrm>
            <a:custGeom>
              <a:rect b="b" l="l" r="r" t="t"/>
              <a:pathLst>
                <a:path extrusionOk="0" h="534" w="530">
                  <a:moveTo>
                    <a:pt x="509" y="137"/>
                  </a:moveTo>
                  <a:cubicBezTo>
                    <a:pt x="512" y="146"/>
                    <a:pt x="516" y="155"/>
                    <a:pt x="518" y="163"/>
                  </a:cubicBezTo>
                  <a:cubicBezTo>
                    <a:pt x="522" y="176"/>
                    <a:pt x="525" y="189"/>
                    <a:pt x="526" y="202"/>
                  </a:cubicBezTo>
                  <a:cubicBezTo>
                    <a:pt x="530" y="242"/>
                    <a:pt x="517" y="276"/>
                    <a:pt x="487" y="304"/>
                  </a:cubicBezTo>
                  <a:cubicBezTo>
                    <a:pt x="454" y="335"/>
                    <a:pt x="423" y="367"/>
                    <a:pt x="392" y="399"/>
                  </a:cubicBezTo>
                  <a:cubicBezTo>
                    <a:pt x="368" y="423"/>
                    <a:pt x="344" y="446"/>
                    <a:pt x="321" y="470"/>
                  </a:cubicBezTo>
                  <a:cubicBezTo>
                    <a:pt x="310" y="480"/>
                    <a:pt x="300" y="491"/>
                    <a:pt x="289" y="501"/>
                  </a:cubicBezTo>
                  <a:cubicBezTo>
                    <a:pt x="273" y="517"/>
                    <a:pt x="253" y="525"/>
                    <a:pt x="231" y="528"/>
                  </a:cubicBezTo>
                  <a:cubicBezTo>
                    <a:pt x="188" y="534"/>
                    <a:pt x="150" y="521"/>
                    <a:pt x="115" y="500"/>
                  </a:cubicBezTo>
                  <a:cubicBezTo>
                    <a:pt x="78" y="479"/>
                    <a:pt x="49" y="449"/>
                    <a:pt x="27" y="412"/>
                  </a:cubicBezTo>
                  <a:cubicBezTo>
                    <a:pt x="11" y="384"/>
                    <a:pt x="0" y="353"/>
                    <a:pt x="0" y="319"/>
                  </a:cubicBezTo>
                  <a:cubicBezTo>
                    <a:pt x="0" y="285"/>
                    <a:pt x="11" y="256"/>
                    <a:pt x="36" y="232"/>
                  </a:cubicBezTo>
                  <a:cubicBezTo>
                    <a:pt x="72" y="197"/>
                    <a:pt x="107" y="161"/>
                    <a:pt x="142" y="126"/>
                  </a:cubicBezTo>
                  <a:cubicBezTo>
                    <a:pt x="173" y="94"/>
                    <a:pt x="205" y="63"/>
                    <a:pt x="237" y="32"/>
                  </a:cubicBezTo>
                  <a:cubicBezTo>
                    <a:pt x="253" y="15"/>
                    <a:pt x="274" y="7"/>
                    <a:pt x="298" y="4"/>
                  </a:cubicBezTo>
                  <a:cubicBezTo>
                    <a:pt x="329" y="0"/>
                    <a:pt x="359" y="7"/>
                    <a:pt x="388" y="19"/>
                  </a:cubicBezTo>
                  <a:cubicBezTo>
                    <a:pt x="388" y="19"/>
                    <a:pt x="389" y="20"/>
                    <a:pt x="390" y="20"/>
                  </a:cubicBezTo>
                  <a:cubicBezTo>
                    <a:pt x="390" y="20"/>
                    <a:pt x="391" y="21"/>
                    <a:pt x="391" y="22"/>
                  </a:cubicBezTo>
                  <a:cubicBezTo>
                    <a:pt x="386" y="27"/>
                    <a:pt x="380" y="33"/>
                    <a:pt x="374" y="39"/>
                  </a:cubicBezTo>
                  <a:cubicBezTo>
                    <a:pt x="357" y="56"/>
                    <a:pt x="340" y="73"/>
                    <a:pt x="323" y="90"/>
                  </a:cubicBezTo>
                  <a:cubicBezTo>
                    <a:pt x="321" y="92"/>
                    <a:pt x="318" y="94"/>
                    <a:pt x="315" y="94"/>
                  </a:cubicBezTo>
                  <a:cubicBezTo>
                    <a:pt x="307" y="93"/>
                    <a:pt x="301" y="96"/>
                    <a:pt x="296" y="101"/>
                  </a:cubicBezTo>
                  <a:cubicBezTo>
                    <a:pt x="230" y="168"/>
                    <a:pt x="163" y="234"/>
                    <a:pt x="97" y="301"/>
                  </a:cubicBezTo>
                  <a:cubicBezTo>
                    <a:pt x="94" y="304"/>
                    <a:pt x="92" y="308"/>
                    <a:pt x="91" y="313"/>
                  </a:cubicBezTo>
                  <a:cubicBezTo>
                    <a:pt x="90" y="324"/>
                    <a:pt x="93" y="336"/>
                    <a:pt x="97" y="347"/>
                  </a:cubicBezTo>
                  <a:cubicBezTo>
                    <a:pt x="111" y="382"/>
                    <a:pt x="136" y="408"/>
                    <a:pt x="169" y="426"/>
                  </a:cubicBezTo>
                  <a:cubicBezTo>
                    <a:pt x="181" y="433"/>
                    <a:pt x="194" y="437"/>
                    <a:pt x="208" y="438"/>
                  </a:cubicBezTo>
                  <a:cubicBezTo>
                    <a:pt x="217" y="439"/>
                    <a:pt x="224" y="437"/>
                    <a:pt x="231" y="430"/>
                  </a:cubicBezTo>
                  <a:cubicBezTo>
                    <a:pt x="297" y="365"/>
                    <a:pt x="362" y="299"/>
                    <a:pt x="428" y="234"/>
                  </a:cubicBezTo>
                  <a:cubicBezTo>
                    <a:pt x="434" y="228"/>
                    <a:pt x="436" y="222"/>
                    <a:pt x="435" y="215"/>
                  </a:cubicBezTo>
                  <a:cubicBezTo>
                    <a:pt x="435" y="211"/>
                    <a:pt x="436" y="209"/>
                    <a:pt x="439" y="206"/>
                  </a:cubicBezTo>
                  <a:cubicBezTo>
                    <a:pt x="461" y="184"/>
                    <a:pt x="483" y="162"/>
                    <a:pt x="505" y="140"/>
                  </a:cubicBezTo>
                  <a:cubicBezTo>
                    <a:pt x="506" y="139"/>
                    <a:pt x="507" y="139"/>
                    <a:pt x="509" y="13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3" name="Google Shape;403;p50"/>
            <p:cNvSpPr/>
            <p:nvPr/>
          </p:nvSpPr>
          <p:spPr>
            <a:xfrm>
              <a:off x="2898293" y="3934052"/>
              <a:ext cx="808038" cy="823913"/>
            </a:xfrm>
            <a:custGeom>
              <a:rect b="b" l="l" r="r" t="t"/>
              <a:pathLst>
                <a:path extrusionOk="0" h="265" w="262">
                  <a:moveTo>
                    <a:pt x="215" y="6"/>
                  </a:moveTo>
                  <a:cubicBezTo>
                    <a:pt x="212" y="16"/>
                    <a:pt x="209" y="24"/>
                    <a:pt x="205" y="34"/>
                  </a:cubicBezTo>
                  <a:cubicBezTo>
                    <a:pt x="218" y="34"/>
                    <a:pt x="230" y="34"/>
                    <a:pt x="243" y="34"/>
                  </a:cubicBezTo>
                  <a:cubicBezTo>
                    <a:pt x="242" y="38"/>
                    <a:pt x="242" y="43"/>
                    <a:pt x="241" y="47"/>
                  </a:cubicBezTo>
                  <a:cubicBezTo>
                    <a:pt x="240" y="52"/>
                    <a:pt x="242" y="54"/>
                    <a:pt x="246" y="56"/>
                  </a:cubicBezTo>
                  <a:cubicBezTo>
                    <a:pt x="253" y="60"/>
                    <a:pt x="252" y="60"/>
                    <a:pt x="250" y="66"/>
                  </a:cubicBezTo>
                  <a:cubicBezTo>
                    <a:pt x="247" y="74"/>
                    <a:pt x="244" y="81"/>
                    <a:pt x="240" y="90"/>
                  </a:cubicBezTo>
                  <a:cubicBezTo>
                    <a:pt x="247" y="89"/>
                    <a:pt x="253" y="89"/>
                    <a:pt x="259" y="88"/>
                  </a:cubicBezTo>
                  <a:cubicBezTo>
                    <a:pt x="262" y="92"/>
                    <a:pt x="261" y="95"/>
                    <a:pt x="258" y="99"/>
                  </a:cubicBezTo>
                  <a:cubicBezTo>
                    <a:pt x="208" y="149"/>
                    <a:pt x="158" y="198"/>
                    <a:pt x="109" y="248"/>
                  </a:cubicBezTo>
                  <a:cubicBezTo>
                    <a:pt x="95" y="262"/>
                    <a:pt x="79" y="265"/>
                    <a:pt x="61" y="260"/>
                  </a:cubicBezTo>
                  <a:cubicBezTo>
                    <a:pt x="36" y="253"/>
                    <a:pt x="18" y="236"/>
                    <a:pt x="8" y="212"/>
                  </a:cubicBezTo>
                  <a:cubicBezTo>
                    <a:pt x="1" y="196"/>
                    <a:pt x="0" y="180"/>
                    <a:pt x="10" y="165"/>
                  </a:cubicBezTo>
                  <a:cubicBezTo>
                    <a:pt x="15" y="157"/>
                    <a:pt x="23" y="150"/>
                    <a:pt x="30" y="143"/>
                  </a:cubicBezTo>
                  <a:cubicBezTo>
                    <a:pt x="77" y="97"/>
                    <a:pt x="123" y="50"/>
                    <a:pt x="170" y="4"/>
                  </a:cubicBezTo>
                  <a:cubicBezTo>
                    <a:pt x="174" y="0"/>
                    <a:pt x="176" y="0"/>
                    <a:pt x="182" y="3"/>
                  </a:cubicBezTo>
                  <a:cubicBezTo>
                    <a:pt x="182" y="4"/>
                    <a:pt x="184" y="4"/>
                    <a:pt x="184" y="5"/>
                  </a:cubicBezTo>
                  <a:cubicBezTo>
                    <a:pt x="189" y="12"/>
                    <a:pt x="195" y="12"/>
                    <a:pt x="202" y="9"/>
                  </a:cubicBezTo>
                  <a:cubicBezTo>
                    <a:pt x="206" y="8"/>
                    <a:pt x="210" y="7"/>
                    <a:pt x="215" y="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4" name="Google Shape;404;p50"/>
            <p:cNvSpPr/>
            <p:nvPr/>
          </p:nvSpPr>
          <p:spPr>
            <a:xfrm>
              <a:off x="3730143" y="3145064"/>
              <a:ext cx="768350" cy="788988"/>
            </a:xfrm>
            <a:custGeom>
              <a:rect b="b" l="l" r="r" t="t"/>
              <a:pathLst>
                <a:path extrusionOk="0" h="254" w="249">
                  <a:moveTo>
                    <a:pt x="87" y="254"/>
                  </a:moveTo>
                  <a:cubicBezTo>
                    <a:pt x="87" y="251"/>
                    <a:pt x="86" y="249"/>
                    <a:pt x="86" y="247"/>
                  </a:cubicBezTo>
                  <a:cubicBezTo>
                    <a:pt x="80" y="248"/>
                    <a:pt x="73" y="248"/>
                    <a:pt x="66" y="249"/>
                  </a:cubicBezTo>
                  <a:cubicBezTo>
                    <a:pt x="69" y="241"/>
                    <a:pt x="72" y="234"/>
                    <a:pt x="75" y="227"/>
                  </a:cubicBezTo>
                  <a:cubicBezTo>
                    <a:pt x="75" y="227"/>
                    <a:pt x="75" y="227"/>
                    <a:pt x="75" y="226"/>
                  </a:cubicBezTo>
                  <a:cubicBezTo>
                    <a:pt x="78" y="219"/>
                    <a:pt x="78" y="219"/>
                    <a:pt x="71" y="215"/>
                  </a:cubicBezTo>
                  <a:cubicBezTo>
                    <a:pt x="67" y="213"/>
                    <a:pt x="66" y="211"/>
                    <a:pt x="67" y="206"/>
                  </a:cubicBezTo>
                  <a:cubicBezTo>
                    <a:pt x="68" y="202"/>
                    <a:pt x="68" y="197"/>
                    <a:pt x="68" y="193"/>
                  </a:cubicBezTo>
                  <a:cubicBezTo>
                    <a:pt x="56" y="193"/>
                    <a:pt x="44" y="193"/>
                    <a:pt x="31" y="193"/>
                  </a:cubicBezTo>
                  <a:cubicBezTo>
                    <a:pt x="34" y="183"/>
                    <a:pt x="37" y="175"/>
                    <a:pt x="40" y="165"/>
                  </a:cubicBezTo>
                  <a:cubicBezTo>
                    <a:pt x="35" y="167"/>
                    <a:pt x="30" y="167"/>
                    <a:pt x="25" y="169"/>
                  </a:cubicBezTo>
                  <a:cubicBezTo>
                    <a:pt x="20" y="170"/>
                    <a:pt x="16" y="170"/>
                    <a:pt x="12" y="166"/>
                  </a:cubicBezTo>
                  <a:cubicBezTo>
                    <a:pt x="8" y="163"/>
                    <a:pt x="4" y="161"/>
                    <a:pt x="0" y="158"/>
                  </a:cubicBezTo>
                  <a:cubicBezTo>
                    <a:pt x="5" y="153"/>
                    <a:pt x="10" y="149"/>
                    <a:pt x="15" y="144"/>
                  </a:cubicBezTo>
                  <a:cubicBezTo>
                    <a:pt x="49" y="109"/>
                    <a:pt x="83" y="75"/>
                    <a:pt x="116" y="41"/>
                  </a:cubicBezTo>
                  <a:cubicBezTo>
                    <a:pt x="125" y="32"/>
                    <a:pt x="134" y="23"/>
                    <a:pt x="143" y="14"/>
                  </a:cubicBezTo>
                  <a:cubicBezTo>
                    <a:pt x="156" y="2"/>
                    <a:pt x="172" y="0"/>
                    <a:pt x="188" y="4"/>
                  </a:cubicBezTo>
                  <a:cubicBezTo>
                    <a:pt x="204" y="9"/>
                    <a:pt x="218" y="18"/>
                    <a:pt x="228" y="30"/>
                  </a:cubicBezTo>
                  <a:cubicBezTo>
                    <a:pt x="242" y="46"/>
                    <a:pt x="249" y="64"/>
                    <a:pt x="246" y="85"/>
                  </a:cubicBezTo>
                  <a:cubicBezTo>
                    <a:pt x="245" y="93"/>
                    <a:pt x="241" y="100"/>
                    <a:pt x="235" y="106"/>
                  </a:cubicBezTo>
                  <a:cubicBezTo>
                    <a:pt x="203" y="138"/>
                    <a:pt x="172" y="169"/>
                    <a:pt x="140" y="201"/>
                  </a:cubicBezTo>
                  <a:cubicBezTo>
                    <a:pt x="124" y="218"/>
                    <a:pt x="107" y="234"/>
                    <a:pt x="90" y="251"/>
                  </a:cubicBezTo>
                  <a:cubicBezTo>
                    <a:pt x="90" y="252"/>
                    <a:pt x="89" y="253"/>
                    <a:pt x="87" y="25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5" name="Google Shape;405;p50"/>
            <p:cNvSpPr/>
            <p:nvPr/>
          </p:nvSpPr>
          <p:spPr>
            <a:xfrm>
              <a:off x="4011130" y="4267427"/>
              <a:ext cx="454025" cy="454025"/>
            </a:xfrm>
            <a:custGeom>
              <a:rect b="b" l="l" r="r" t="t"/>
              <a:pathLst>
                <a:path extrusionOk="0" h="146" w="147">
                  <a:moveTo>
                    <a:pt x="19" y="0"/>
                  </a:moveTo>
                  <a:cubicBezTo>
                    <a:pt x="23" y="2"/>
                    <a:pt x="28" y="3"/>
                    <a:pt x="31" y="6"/>
                  </a:cubicBezTo>
                  <a:cubicBezTo>
                    <a:pt x="67" y="42"/>
                    <a:pt x="104" y="79"/>
                    <a:pt x="140" y="115"/>
                  </a:cubicBezTo>
                  <a:cubicBezTo>
                    <a:pt x="145" y="120"/>
                    <a:pt x="147" y="126"/>
                    <a:pt x="145" y="133"/>
                  </a:cubicBezTo>
                  <a:cubicBezTo>
                    <a:pt x="143" y="139"/>
                    <a:pt x="138" y="143"/>
                    <a:pt x="132" y="145"/>
                  </a:cubicBezTo>
                  <a:cubicBezTo>
                    <a:pt x="125" y="146"/>
                    <a:pt x="120" y="143"/>
                    <a:pt x="115" y="139"/>
                  </a:cubicBezTo>
                  <a:cubicBezTo>
                    <a:pt x="83" y="107"/>
                    <a:pt x="51" y="74"/>
                    <a:pt x="18" y="42"/>
                  </a:cubicBezTo>
                  <a:cubicBezTo>
                    <a:pt x="14" y="38"/>
                    <a:pt x="10" y="34"/>
                    <a:pt x="6" y="30"/>
                  </a:cubicBezTo>
                  <a:cubicBezTo>
                    <a:pt x="1" y="24"/>
                    <a:pt x="0" y="18"/>
                    <a:pt x="3" y="11"/>
                  </a:cubicBezTo>
                  <a:cubicBezTo>
                    <a:pt x="6" y="4"/>
                    <a:pt x="11" y="1"/>
                    <a:pt x="19" y="1"/>
                  </a:cubicBezTo>
                  <a:cubicBezTo>
                    <a:pt x="19" y="1"/>
                    <a:pt x="19" y="0"/>
                    <a:pt x="19"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6" name="Google Shape;406;p50"/>
            <p:cNvSpPr/>
            <p:nvPr/>
          </p:nvSpPr>
          <p:spPr>
            <a:xfrm>
              <a:off x="2676043" y="3530827"/>
              <a:ext cx="576263" cy="244475"/>
            </a:xfrm>
            <a:custGeom>
              <a:rect b="b" l="l" r="r" t="t"/>
              <a:pathLst>
                <a:path extrusionOk="0" h="79" w="187">
                  <a:moveTo>
                    <a:pt x="0" y="19"/>
                  </a:moveTo>
                  <a:cubicBezTo>
                    <a:pt x="1" y="8"/>
                    <a:pt x="12" y="0"/>
                    <a:pt x="23" y="3"/>
                  </a:cubicBezTo>
                  <a:cubicBezTo>
                    <a:pt x="52" y="11"/>
                    <a:pt x="80" y="18"/>
                    <a:pt x="108" y="26"/>
                  </a:cubicBezTo>
                  <a:cubicBezTo>
                    <a:pt x="130" y="32"/>
                    <a:pt x="151" y="37"/>
                    <a:pt x="173" y="43"/>
                  </a:cubicBezTo>
                  <a:cubicBezTo>
                    <a:pt x="181" y="45"/>
                    <a:pt x="187" y="55"/>
                    <a:pt x="185" y="63"/>
                  </a:cubicBezTo>
                  <a:cubicBezTo>
                    <a:pt x="182" y="73"/>
                    <a:pt x="173" y="79"/>
                    <a:pt x="164" y="76"/>
                  </a:cubicBezTo>
                  <a:cubicBezTo>
                    <a:pt x="145" y="71"/>
                    <a:pt x="125" y="66"/>
                    <a:pt x="106" y="61"/>
                  </a:cubicBezTo>
                  <a:cubicBezTo>
                    <a:pt x="77" y="53"/>
                    <a:pt x="48" y="45"/>
                    <a:pt x="19" y="37"/>
                  </a:cubicBezTo>
                  <a:cubicBezTo>
                    <a:pt x="12" y="36"/>
                    <a:pt x="6" y="34"/>
                    <a:pt x="3" y="27"/>
                  </a:cubicBezTo>
                  <a:cubicBezTo>
                    <a:pt x="1" y="25"/>
                    <a:pt x="1" y="22"/>
                    <a:pt x="0"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7" name="Google Shape;407;p50"/>
            <p:cNvSpPr/>
            <p:nvPr/>
          </p:nvSpPr>
          <p:spPr>
            <a:xfrm>
              <a:off x="3873018" y="4400777"/>
              <a:ext cx="236538" cy="584200"/>
            </a:xfrm>
            <a:custGeom>
              <a:rect b="b" l="l" r="r" t="t"/>
              <a:pathLst>
                <a:path extrusionOk="0" h="188" w="77">
                  <a:moveTo>
                    <a:pt x="77" y="170"/>
                  </a:moveTo>
                  <a:cubicBezTo>
                    <a:pt x="76" y="177"/>
                    <a:pt x="71" y="185"/>
                    <a:pt x="64" y="186"/>
                  </a:cubicBezTo>
                  <a:cubicBezTo>
                    <a:pt x="56" y="188"/>
                    <a:pt x="47" y="184"/>
                    <a:pt x="44" y="176"/>
                  </a:cubicBezTo>
                  <a:cubicBezTo>
                    <a:pt x="41" y="167"/>
                    <a:pt x="39" y="158"/>
                    <a:pt x="36" y="149"/>
                  </a:cubicBezTo>
                  <a:cubicBezTo>
                    <a:pt x="33" y="136"/>
                    <a:pt x="29" y="123"/>
                    <a:pt x="26" y="109"/>
                  </a:cubicBezTo>
                  <a:cubicBezTo>
                    <a:pt x="20" y="86"/>
                    <a:pt x="13" y="62"/>
                    <a:pt x="7" y="39"/>
                  </a:cubicBezTo>
                  <a:cubicBezTo>
                    <a:pt x="6" y="34"/>
                    <a:pt x="5" y="30"/>
                    <a:pt x="3" y="26"/>
                  </a:cubicBezTo>
                  <a:cubicBezTo>
                    <a:pt x="0" y="15"/>
                    <a:pt x="5" y="5"/>
                    <a:pt x="16" y="2"/>
                  </a:cubicBezTo>
                  <a:cubicBezTo>
                    <a:pt x="23" y="0"/>
                    <a:pt x="34" y="6"/>
                    <a:pt x="36" y="17"/>
                  </a:cubicBezTo>
                  <a:cubicBezTo>
                    <a:pt x="40" y="33"/>
                    <a:pt x="45" y="50"/>
                    <a:pt x="50" y="66"/>
                  </a:cubicBezTo>
                  <a:cubicBezTo>
                    <a:pt x="56" y="89"/>
                    <a:pt x="62" y="112"/>
                    <a:pt x="68" y="135"/>
                  </a:cubicBezTo>
                  <a:cubicBezTo>
                    <a:pt x="70" y="144"/>
                    <a:pt x="73" y="153"/>
                    <a:pt x="75" y="162"/>
                  </a:cubicBezTo>
                  <a:cubicBezTo>
                    <a:pt x="76" y="165"/>
                    <a:pt x="76" y="167"/>
                    <a:pt x="77" y="17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8" name="Google Shape;408;p50"/>
            <p:cNvSpPr/>
            <p:nvPr/>
          </p:nvSpPr>
          <p:spPr>
            <a:xfrm>
              <a:off x="4147655" y="4127727"/>
              <a:ext cx="576263" cy="234950"/>
            </a:xfrm>
            <a:custGeom>
              <a:rect b="b" l="l" r="r" t="t"/>
              <a:pathLst>
                <a:path extrusionOk="0" h="76" w="187">
                  <a:moveTo>
                    <a:pt x="169" y="76"/>
                  </a:moveTo>
                  <a:cubicBezTo>
                    <a:pt x="163" y="75"/>
                    <a:pt x="158" y="74"/>
                    <a:pt x="152" y="72"/>
                  </a:cubicBezTo>
                  <a:cubicBezTo>
                    <a:pt x="132" y="67"/>
                    <a:pt x="112" y="61"/>
                    <a:pt x="92" y="56"/>
                  </a:cubicBezTo>
                  <a:cubicBezTo>
                    <a:pt x="66" y="49"/>
                    <a:pt x="40" y="42"/>
                    <a:pt x="14" y="35"/>
                  </a:cubicBezTo>
                  <a:cubicBezTo>
                    <a:pt x="6" y="33"/>
                    <a:pt x="0" y="23"/>
                    <a:pt x="2" y="15"/>
                  </a:cubicBezTo>
                  <a:cubicBezTo>
                    <a:pt x="4" y="6"/>
                    <a:pt x="14" y="0"/>
                    <a:pt x="23" y="2"/>
                  </a:cubicBezTo>
                  <a:cubicBezTo>
                    <a:pt x="38" y="6"/>
                    <a:pt x="53" y="10"/>
                    <a:pt x="68" y="14"/>
                  </a:cubicBezTo>
                  <a:cubicBezTo>
                    <a:pt x="91" y="20"/>
                    <a:pt x="114" y="26"/>
                    <a:pt x="137" y="32"/>
                  </a:cubicBezTo>
                  <a:cubicBezTo>
                    <a:pt x="149" y="36"/>
                    <a:pt x="162" y="39"/>
                    <a:pt x="174" y="43"/>
                  </a:cubicBezTo>
                  <a:cubicBezTo>
                    <a:pt x="181" y="45"/>
                    <a:pt x="185" y="49"/>
                    <a:pt x="186" y="56"/>
                  </a:cubicBezTo>
                  <a:cubicBezTo>
                    <a:pt x="187" y="64"/>
                    <a:pt x="184" y="70"/>
                    <a:pt x="177" y="74"/>
                  </a:cubicBezTo>
                  <a:cubicBezTo>
                    <a:pt x="174" y="75"/>
                    <a:pt x="171" y="76"/>
                    <a:pt x="169" y="7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09" name="Google Shape;409;p50"/>
            <p:cNvSpPr/>
            <p:nvPr/>
          </p:nvSpPr>
          <p:spPr>
            <a:xfrm>
              <a:off x="3290405" y="2914877"/>
              <a:ext cx="233363" cy="584200"/>
            </a:xfrm>
            <a:custGeom>
              <a:rect b="b" l="l" r="r" t="t"/>
              <a:pathLst>
                <a:path extrusionOk="0" h="188" w="76">
                  <a:moveTo>
                    <a:pt x="0" y="19"/>
                  </a:moveTo>
                  <a:cubicBezTo>
                    <a:pt x="0" y="11"/>
                    <a:pt x="6" y="4"/>
                    <a:pt x="13" y="2"/>
                  </a:cubicBezTo>
                  <a:cubicBezTo>
                    <a:pt x="21" y="0"/>
                    <a:pt x="30" y="4"/>
                    <a:pt x="32" y="12"/>
                  </a:cubicBezTo>
                  <a:cubicBezTo>
                    <a:pt x="36" y="23"/>
                    <a:pt x="39" y="34"/>
                    <a:pt x="42" y="45"/>
                  </a:cubicBezTo>
                  <a:cubicBezTo>
                    <a:pt x="48" y="69"/>
                    <a:pt x="55" y="93"/>
                    <a:pt x="61" y="118"/>
                  </a:cubicBezTo>
                  <a:cubicBezTo>
                    <a:pt x="65" y="133"/>
                    <a:pt x="69" y="148"/>
                    <a:pt x="73" y="163"/>
                  </a:cubicBezTo>
                  <a:cubicBezTo>
                    <a:pt x="76" y="173"/>
                    <a:pt x="71" y="183"/>
                    <a:pt x="62" y="186"/>
                  </a:cubicBezTo>
                  <a:cubicBezTo>
                    <a:pt x="52" y="188"/>
                    <a:pt x="43" y="182"/>
                    <a:pt x="40" y="172"/>
                  </a:cubicBezTo>
                  <a:cubicBezTo>
                    <a:pt x="36" y="155"/>
                    <a:pt x="31" y="139"/>
                    <a:pt x="27" y="123"/>
                  </a:cubicBezTo>
                  <a:cubicBezTo>
                    <a:pt x="22" y="103"/>
                    <a:pt x="17" y="84"/>
                    <a:pt x="12" y="64"/>
                  </a:cubicBezTo>
                  <a:cubicBezTo>
                    <a:pt x="8" y="52"/>
                    <a:pt x="5" y="39"/>
                    <a:pt x="1" y="27"/>
                  </a:cubicBezTo>
                  <a:cubicBezTo>
                    <a:pt x="1" y="24"/>
                    <a:pt x="0" y="21"/>
                    <a:pt x="0"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0" name="Google Shape;410;p50"/>
            <p:cNvSpPr/>
            <p:nvPr/>
          </p:nvSpPr>
          <p:spPr>
            <a:xfrm>
              <a:off x="2933218" y="3179989"/>
              <a:ext cx="452438" cy="458788"/>
            </a:xfrm>
            <a:custGeom>
              <a:rect b="b" l="l" r="r" t="t"/>
              <a:pathLst>
                <a:path extrusionOk="0" h="148" w="147">
                  <a:moveTo>
                    <a:pt x="20" y="0"/>
                  </a:moveTo>
                  <a:cubicBezTo>
                    <a:pt x="24" y="2"/>
                    <a:pt x="29" y="4"/>
                    <a:pt x="32" y="7"/>
                  </a:cubicBezTo>
                  <a:cubicBezTo>
                    <a:pt x="68" y="43"/>
                    <a:pt x="104" y="79"/>
                    <a:pt x="140" y="116"/>
                  </a:cubicBezTo>
                  <a:cubicBezTo>
                    <a:pt x="147" y="122"/>
                    <a:pt x="147" y="132"/>
                    <a:pt x="144" y="137"/>
                  </a:cubicBezTo>
                  <a:cubicBezTo>
                    <a:pt x="139" y="144"/>
                    <a:pt x="131" y="148"/>
                    <a:pt x="123" y="144"/>
                  </a:cubicBezTo>
                  <a:cubicBezTo>
                    <a:pt x="118" y="142"/>
                    <a:pt x="115" y="138"/>
                    <a:pt x="111" y="135"/>
                  </a:cubicBezTo>
                  <a:cubicBezTo>
                    <a:pt x="77" y="100"/>
                    <a:pt x="42" y="66"/>
                    <a:pt x="8" y="32"/>
                  </a:cubicBezTo>
                  <a:cubicBezTo>
                    <a:pt x="3" y="26"/>
                    <a:pt x="0" y="20"/>
                    <a:pt x="3" y="12"/>
                  </a:cubicBezTo>
                  <a:cubicBezTo>
                    <a:pt x="6" y="6"/>
                    <a:pt x="12" y="1"/>
                    <a:pt x="19" y="1"/>
                  </a:cubicBezTo>
                  <a:cubicBezTo>
                    <a:pt x="19" y="1"/>
                    <a:pt x="19" y="0"/>
                    <a:pt x="2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11" name="Google Shape;411;p50"/>
          <p:cNvGrpSpPr/>
          <p:nvPr/>
        </p:nvGrpSpPr>
        <p:grpSpPr>
          <a:xfrm>
            <a:off x="6348797" y="3220455"/>
            <a:ext cx="349755" cy="308216"/>
            <a:chOff x="2341563" y="119063"/>
            <a:chExt cx="7512050" cy="6619875"/>
          </a:xfrm>
        </p:grpSpPr>
        <p:sp>
          <p:nvSpPr>
            <p:cNvPr id="412" name="Google Shape;412;p50"/>
            <p:cNvSpPr/>
            <p:nvPr/>
          </p:nvSpPr>
          <p:spPr>
            <a:xfrm>
              <a:off x="2341563" y="119063"/>
              <a:ext cx="7512050" cy="6619875"/>
            </a:xfrm>
            <a:custGeom>
              <a:rect b="b" l="l" r="r" t="t"/>
              <a:pathLst>
                <a:path extrusionOk="0" h="2132" w="2440">
                  <a:moveTo>
                    <a:pt x="2422" y="1985"/>
                  </a:moveTo>
                  <a:cubicBezTo>
                    <a:pt x="2422" y="1985"/>
                    <a:pt x="2422" y="1985"/>
                    <a:pt x="2422" y="1985"/>
                  </a:cubicBezTo>
                  <a:cubicBezTo>
                    <a:pt x="1305" y="49"/>
                    <a:pt x="1305" y="49"/>
                    <a:pt x="1305" y="49"/>
                  </a:cubicBezTo>
                  <a:cubicBezTo>
                    <a:pt x="1287" y="19"/>
                    <a:pt x="1255" y="0"/>
                    <a:pt x="1220" y="0"/>
                  </a:cubicBezTo>
                  <a:cubicBezTo>
                    <a:pt x="1185" y="0"/>
                    <a:pt x="1152" y="19"/>
                    <a:pt x="1135" y="49"/>
                  </a:cubicBezTo>
                  <a:cubicBezTo>
                    <a:pt x="17" y="1985"/>
                    <a:pt x="17" y="1985"/>
                    <a:pt x="17" y="1985"/>
                  </a:cubicBezTo>
                  <a:cubicBezTo>
                    <a:pt x="0" y="2015"/>
                    <a:pt x="0" y="2053"/>
                    <a:pt x="17" y="2083"/>
                  </a:cubicBezTo>
                  <a:cubicBezTo>
                    <a:pt x="35" y="2113"/>
                    <a:pt x="67" y="2132"/>
                    <a:pt x="102" y="2132"/>
                  </a:cubicBezTo>
                  <a:cubicBezTo>
                    <a:pt x="2337" y="2132"/>
                    <a:pt x="2337" y="2132"/>
                    <a:pt x="2337" y="2132"/>
                  </a:cubicBezTo>
                  <a:cubicBezTo>
                    <a:pt x="2372" y="2132"/>
                    <a:pt x="2405" y="2113"/>
                    <a:pt x="2422" y="2083"/>
                  </a:cubicBezTo>
                  <a:cubicBezTo>
                    <a:pt x="2440" y="2053"/>
                    <a:pt x="2440" y="2015"/>
                    <a:pt x="2422" y="1985"/>
                  </a:cubicBezTo>
                  <a:close/>
                  <a:moveTo>
                    <a:pt x="340" y="1897"/>
                  </a:moveTo>
                  <a:cubicBezTo>
                    <a:pt x="1220" y="373"/>
                    <a:pt x="1220" y="373"/>
                    <a:pt x="1220" y="373"/>
                  </a:cubicBezTo>
                  <a:cubicBezTo>
                    <a:pt x="2100" y="1897"/>
                    <a:pt x="2100" y="1897"/>
                    <a:pt x="2100" y="1897"/>
                  </a:cubicBezTo>
                  <a:lnTo>
                    <a:pt x="340" y="1897"/>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3" name="Google Shape;413;p50"/>
            <p:cNvSpPr/>
            <p:nvPr/>
          </p:nvSpPr>
          <p:spPr>
            <a:xfrm>
              <a:off x="5724526" y="2305051"/>
              <a:ext cx="746125" cy="2393950"/>
            </a:xfrm>
            <a:custGeom>
              <a:rect b="b" l="l" r="r" t="t"/>
              <a:pathLst>
                <a:path extrusionOk="0" h="771" w="242">
                  <a:moveTo>
                    <a:pt x="32" y="635"/>
                  </a:moveTo>
                  <a:cubicBezTo>
                    <a:pt x="37" y="681"/>
                    <a:pt x="45" y="715"/>
                    <a:pt x="57" y="737"/>
                  </a:cubicBezTo>
                  <a:cubicBezTo>
                    <a:pt x="68" y="760"/>
                    <a:pt x="88" y="771"/>
                    <a:pt x="117" y="771"/>
                  </a:cubicBezTo>
                  <a:cubicBezTo>
                    <a:pt x="125" y="771"/>
                    <a:pt x="125" y="771"/>
                    <a:pt x="125" y="771"/>
                  </a:cubicBezTo>
                  <a:cubicBezTo>
                    <a:pt x="154" y="771"/>
                    <a:pt x="174" y="760"/>
                    <a:pt x="185" y="737"/>
                  </a:cubicBezTo>
                  <a:cubicBezTo>
                    <a:pt x="196" y="715"/>
                    <a:pt x="204" y="681"/>
                    <a:pt x="209" y="635"/>
                  </a:cubicBezTo>
                  <a:cubicBezTo>
                    <a:pt x="235" y="280"/>
                    <a:pt x="235" y="280"/>
                    <a:pt x="235" y="280"/>
                  </a:cubicBezTo>
                  <a:cubicBezTo>
                    <a:pt x="240" y="210"/>
                    <a:pt x="242" y="161"/>
                    <a:pt x="242" y="131"/>
                  </a:cubicBezTo>
                  <a:cubicBezTo>
                    <a:pt x="242" y="90"/>
                    <a:pt x="230" y="58"/>
                    <a:pt x="207" y="35"/>
                  </a:cubicBezTo>
                  <a:cubicBezTo>
                    <a:pt x="185" y="13"/>
                    <a:pt x="153" y="0"/>
                    <a:pt x="121" y="0"/>
                  </a:cubicBezTo>
                  <a:cubicBezTo>
                    <a:pt x="88" y="0"/>
                    <a:pt x="57" y="13"/>
                    <a:pt x="34" y="35"/>
                  </a:cubicBezTo>
                  <a:cubicBezTo>
                    <a:pt x="11" y="58"/>
                    <a:pt x="0" y="90"/>
                    <a:pt x="0" y="131"/>
                  </a:cubicBezTo>
                  <a:cubicBezTo>
                    <a:pt x="0" y="161"/>
                    <a:pt x="2" y="210"/>
                    <a:pt x="7" y="280"/>
                  </a:cubicBezTo>
                  <a:lnTo>
                    <a:pt x="32" y="635"/>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14" name="Google Shape;414;p50"/>
            <p:cNvSpPr/>
            <p:nvPr/>
          </p:nvSpPr>
          <p:spPr>
            <a:xfrm>
              <a:off x="5719763" y="4978401"/>
              <a:ext cx="757238" cy="763588"/>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415" name="Google Shape;415;p50"/>
          <p:cNvSpPr txBox="1"/>
          <p:nvPr/>
        </p:nvSpPr>
        <p:spPr>
          <a:xfrm>
            <a:off x="3492399" y="1896526"/>
            <a:ext cx="573017" cy="95795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800">
                <a:solidFill>
                  <a:schemeClr val="lt1"/>
                </a:solidFill>
                <a:latin typeface="Raleway Medium"/>
                <a:ea typeface="Raleway Medium"/>
                <a:cs typeface="Raleway Medium"/>
                <a:sym typeface="Raleway Medium"/>
              </a:rPr>
              <a:t>S</a:t>
            </a:r>
            <a:endParaRPr i="0" sz="5800" u="none" cap="none" strike="noStrike">
              <a:solidFill>
                <a:schemeClr val="lt1"/>
              </a:solidFill>
              <a:latin typeface="Raleway Medium"/>
              <a:ea typeface="Raleway Medium"/>
              <a:cs typeface="Raleway Medium"/>
              <a:sym typeface="Raleway Medium"/>
            </a:endParaRPr>
          </a:p>
        </p:txBody>
      </p:sp>
      <p:sp>
        <p:nvSpPr>
          <p:cNvPr id="416" name="Google Shape;416;p50"/>
          <p:cNvSpPr txBox="1"/>
          <p:nvPr/>
        </p:nvSpPr>
        <p:spPr>
          <a:xfrm>
            <a:off x="4881508" y="1896526"/>
            <a:ext cx="573017" cy="95795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800">
                <a:solidFill>
                  <a:schemeClr val="lt1"/>
                </a:solidFill>
                <a:latin typeface="Raleway Medium"/>
                <a:ea typeface="Raleway Medium"/>
                <a:cs typeface="Raleway Medium"/>
                <a:sym typeface="Raleway Medium"/>
              </a:rPr>
              <a:t>W</a:t>
            </a:r>
            <a:endParaRPr i="0" sz="5800" u="none" cap="none" strike="noStrike">
              <a:solidFill>
                <a:schemeClr val="lt1"/>
              </a:solidFill>
              <a:latin typeface="Raleway Medium"/>
              <a:ea typeface="Raleway Medium"/>
              <a:cs typeface="Raleway Medium"/>
              <a:sym typeface="Raleway Medium"/>
            </a:endParaRPr>
          </a:p>
        </p:txBody>
      </p:sp>
      <p:sp>
        <p:nvSpPr>
          <p:cNvPr id="417" name="Google Shape;417;p50"/>
          <p:cNvSpPr txBox="1"/>
          <p:nvPr/>
        </p:nvSpPr>
        <p:spPr>
          <a:xfrm>
            <a:off x="3492399" y="3262034"/>
            <a:ext cx="573017" cy="95795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800">
                <a:solidFill>
                  <a:schemeClr val="lt1"/>
                </a:solidFill>
                <a:latin typeface="Raleway Medium"/>
                <a:ea typeface="Raleway Medium"/>
                <a:cs typeface="Raleway Medium"/>
                <a:sym typeface="Raleway Medium"/>
              </a:rPr>
              <a:t>O</a:t>
            </a:r>
            <a:endParaRPr i="0" sz="5800" u="none" cap="none" strike="noStrike">
              <a:solidFill>
                <a:schemeClr val="lt1"/>
              </a:solidFill>
              <a:latin typeface="Raleway Medium"/>
              <a:ea typeface="Raleway Medium"/>
              <a:cs typeface="Raleway Medium"/>
              <a:sym typeface="Raleway Medium"/>
            </a:endParaRPr>
          </a:p>
        </p:txBody>
      </p:sp>
      <p:sp>
        <p:nvSpPr>
          <p:cNvPr id="418" name="Google Shape;418;p50"/>
          <p:cNvSpPr txBox="1"/>
          <p:nvPr/>
        </p:nvSpPr>
        <p:spPr>
          <a:xfrm>
            <a:off x="4881508" y="3262034"/>
            <a:ext cx="573017" cy="95795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800">
                <a:solidFill>
                  <a:schemeClr val="lt1"/>
                </a:solidFill>
                <a:latin typeface="Raleway Medium"/>
                <a:ea typeface="Raleway Medium"/>
                <a:cs typeface="Raleway Medium"/>
                <a:sym typeface="Raleway Medium"/>
              </a:rPr>
              <a:t>T</a:t>
            </a:r>
            <a:endParaRPr i="0" sz="5800" u="none" cap="none" strike="noStrike">
              <a:solidFill>
                <a:schemeClr val="lt1"/>
              </a:solidFill>
              <a:latin typeface="Raleway Medium"/>
              <a:ea typeface="Raleway Medium"/>
              <a:cs typeface="Raleway Medium"/>
              <a:sym typeface="Raleway Medium"/>
            </a:endParaRPr>
          </a:p>
        </p:txBody>
      </p:sp>
      <p:sp>
        <p:nvSpPr>
          <p:cNvPr id="419" name="Google Shape;419;p50"/>
          <p:cNvSpPr txBox="1"/>
          <p:nvPr/>
        </p:nvSpPr>
        <p:spPr>
          <a:xfrm>
            <a:off x="1203682" y="2046567"/>
            <a:ext cx="1586628" cy="539571"/>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Have them for one. Living grass</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To for can't gathered waters had to</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winged. Creepiest</a:t>
            </a:r>
            <a:endParaRPr sz="1100"/>
          </a:p>
        </p:txBody>
      </p:sp>
      <p:sp>
        <p:nvSpPr>
          <p:cNvPr id="420" name="Google Shape;420;p50"/>
          <p:cNvSpPr txBox="1"/>
          <p:nvPr/>
        </p:nvSpPr>
        <p:spPr>
          <a:xfrm>
            <a:off x="1203682" y="3426353"/>
            <a:ext cx="1586628" cy="539571"/>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Have them for one. Living grass</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To for can't gathered waters had to</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winged. Creepiest</a:t>
            </a:r>
            <a:endParaRPr sz="1100"/>
          </a:p>
        </p:txBody>
      </p:sp>
      <p:sp>
        <p:nvSpPr>
          <p:cNvPr id="421" name="Google Shape;421;p50"/>
          <p:cNvSpPr txBox="1"/>
          <p:nvPr/>
        </p:nvSpPr>
        <p:spPr>
          <a:xfrm>
            <a:off x="7034090" y="2046567"/>
            <a:ext cx="1586628" cy="539571"/>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Have them for one. Living grass</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To for can't gathered waters had to</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winged. Creepiest</a:t>
            </a:r>
            <a:endParaRPr sz="1100"/>
          </a:p>
        </p:txBody>
      </p:sp>
      <p:sp>
        <p:nvSpPr>
          <p:cNvPr id="422" name="Google Shape;422;p50"/>
          <p:cNvSpPr txBox="1"/>
          <p:nvPr/>
        </p:nvSpPr>
        <p:spPr>
          <a:xfrm>
            <a:off x="7034090" y="3452201"/>
            <a:ext cx="1586628" cy="539571"/>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Have them for one. Living grass</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To for can't gathered waters had to</a:t>
            </a:r>
            <a:endParaRPr sz="1100"/>
          </a:p>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winged. Creepiest</a:t>
            </a:r>
            <a:endParaRPr sz="1100"/>
          </a:p>
        </p:txBody>
      </p:sp>
      <p:sp>
        <p:nvSpPr>
          <p:cNvPr id="423" name="Google Shape;423;p50"/>
          <p:cNvSpPr txBox="1"/>
          <p:nvPr/>
        </p:nvSpPr>
        <p:spPr>
          <a:xfrm>
            <a:off x="2683366" y="273556"/>
            <a:ext cx="3874596" cy="53091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000">
                <a:solidFill>
                  <a:srgbClr val="7F7F7F"/>
                </a:solidFill>
                <a:latin typeface="Arial"/>
                <a:ea typeface="Arial"/>
                <a:cs typeface="Arial"/>
                <a:sym typeface="Arial"/>
              </a:rPr>
              <a:t>SWOT </a:t>
            </a:r>
            <a:r>
              <a:rPr lang="en" sz="3000">
                <a:solidFill>
                  <a:srgbClr val="BFBFBF"/>
                </a:solidFill>
                <a:latin typeface="Arial"/>
                <a:ea typeface="Arial"/>
                <a:cs typeface="Arial"/>
                <a:sym typeface="Arial"/>
              </a:rPr>
              <a:t>Analysis</a:t>
            </a:r>
            <a:endParaRPr sz="1100"/>
          </a:p>
        </p:txBody>
      </p:sp>
      <p:sp>
        <p:nvSpPr>
          <p:cNvPr id="424" name="Google Shape;424;p50"/>
          <p:cNvSpPr txBox="1"/>
          <p:nvPr/>
        </p:nvSpPr>
        <p:spPr>
          <a:xfrm>
            <a:off x="1752600" y="869399"/>
            <a:ext cx="5638800" cy="512785"/>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lang="en" sz="700">
                <a:solidFill>
                  <a:srgbClr val="3F3F3F"/>
                </a:solidFill>
                <a:latin typeface="Raleway"/>
                <a:ea typeface="Raleway"/>
                <a:cs typeface="Raleway"/>
                <a:sym typeface="Raleway"/>
              </a:rPr>
              <a:t>Have them for one. Living grass to for can't gathered waters had winged. Creepiest don't subdue which i two </a:t>
            </a:r>
            <a:endParaRPr sz="1100"/>
          </a:p>
          <a:p>
            <a:pPr indent="0" lvl="0" marL="0" marR="0" rtl="0" algn="ctr">
              <a:lnSpc>
                <a:spcPct val="177777"/>
              </a:lnSpc>
              <a:spcBef>
                <a:spcPts val="0"/>
              </a:spcBef>
              <a:spcAft>
                <a:spcPts val="0"/>
              </a:spcAft>
              <a:buNone/>
            </a:pPr>
            <a:r>
              <a:rPr lang="en" sz="700">
                <a:solidFill>
                  <a:srgbClr val="3F3F3F"/>
                </a:solidFill>
                <a:latin typeface="Raleway"/>
                <a:ea typeface="Raleway"/>
                <a:cs typeface="Raleway"/>
                <a:sym typeface="Raleway"/>
              </a:rPr>
              <a:t>seasons. Fifth you'll, man wherein seas our creeping. Very. Make from for seas place and won't appear him, were they're  years unto doesn't creeping night lights divided void they're.</a:t>
            </a:r>
            <a:endParaRPr sz="11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pic>
        <p:nvPicPr>
          <p:cNvPr id="429" name="Google Shape;429;p51"/>
          <p:cNvPicPr preferRelativeResize="0"/>
          <p:nvPr>
            <p:ph idx="2" type="pic"/>
          </p:nvPr>
        </p:nvPicPr>
        <p:blipFill rotWithShape="1">
          <a:blip r:embed="rId3">
            <a:alphaModFix/>
          </a:blip>
          <a:srcRect b="22811" l="0" r="0" t="22811"/>
          <a:stretch/>
        </p:blipFill>
        <p:spPr>
          <a:xfrm>
            <a:off x="267462" y="1680210"/>
            <a:ext cx="4304538" cy="1563624"/>
          </a:xfrm>
          <a:prstGeom prst="rect">
            <a:avLst/>
          </a:prstGeom>
          <a:noFill/>
          <a:ln>
            <a:noFill/>
          </a:ln>
        </p:spPr>
      </p:pic>
      <p:sp>
        <p:nvSpPr>
          <p:cNvPr id="430" name="Google Shape;430;p51"/>
          <p:cNvSpPr/>
          <p:nvPr/>
        </p:nvSpPr>
        <p:spPr>
          <a:xfrm>
            <a:off x="4572000" y="1680210"/>
            <a:ext cx="4304538" cy="1563624"/>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1" name="Google Shape;431;p51"/>
          <p:cNvSpPr txBox="1"/>
          <p:nvPr/>
        </p:nvSpPr>
        <p:spPr>
          <a:xfrm>
            <a:off x="4792311" y="2035267"/>
            <a:ext cx="2936655" cy="882357"/>
          </a:xfrm>
          <a:prstGeom prst="rect">
            <a:avLst/>
          </a:prstGeom>
          <a:noFill/>
          <a:ln>
            <a:noFill/>
          </a:ln>
        </p:spPr>
        <p:txBody>
          <a:bodyPr anchorCtr="0" anchor="t" bIns="34275" lIns="68575" spcFirstLastPara="1" rIns="68575" wrap="square" tIns="34275">
            <a:noAutofit/>
          </a:bodyPr>
          <a:lstStyle/>
          <a:p>
            <a:pPr indent="0" lvl="0" marL="0" marR="0" rtl="0" algn="l">
              <a:lnSpc>
                <a:spcPct val="89361"/>
              </a:lnSpc>
              <a:spcBef>
                <a:spcPts val="0"/>
              </a:spcBef>
              <a:spcAft>
                <a:spcPts val="0"/>
              </a:spcAft>
              <a:buNone/>
            </a:pPr>
            <a:r>
              <a:rPr lang="en" sz="3500">
                <a:solidFill>
                  <a:srgbClr val="FFFFFF"/>
                </a:solidFill>
                <a:latin typeface="Montserrat Black"/>
                <a:ea typeface="Montserrat Black"/>
                <a:cs typeface="Montserrat Black"/>
                <a:sym typeface="Montserrat Black"/>
              </a:rPr>
              <a:t>BUSINESS</a:t>
            </a:r>
            <a:endParaRPr sz="1100"/>
          </a:p>
          <a:p>
            <a:pPr indent="0" lvl="0" marL="0" marR="0" rtl="0" algn="l">
              <a:lnSpc>
                <a:spcPct val="89361"/>
              </a:lnSpc>
              <a:spcBef>
                <a:spcPts val="0"/>
              </a:spcBef>
              <a:spcAft>
                <a:spcPts val="0"/>
              </a:spcAft>
              <a:buNone/>
            </a:pPr>
            <a:r>
              <a:rPr lang="en" sz="3500">
                <a:solidFill>
                  <a:srgbClr val="FFFFFF"/>
                </a:solidFill>
                <a:latin typeface="Montserrat Black"/>
                <a:ea typeface="Montserrat Black"/>
                <a:cs typeface="Montserrat Black"/>
                <a:sym typeface="Montserrat Black"/>
              </a:rPr>
              <a:t>PLAN</a:t>
            </a:r>
            <a:endParaRPr sz="1100"/>
          </a:p>
        </p:txBody>
      </p:sp>
      <p:sp>
        <p:nvSpPr>
          <p:cNvPr id="432" name="Google Shape;432;p51"/>
          <p:cNvSpPr txBox="1"/>
          <p:nvPr/>
        </p:nvSpPr>
        <p:spPr>
          <a:xfrm>
            <a:off x="4827035" y="1810465"/>
            <a:ext cx="1797794"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100">
                <a:solidFill>
                  <a:srgbClr val="FFFFFF"/>
                </a:solidFill>
                <a:latin typeface="Montserrat Light"/>
                <a:ea typeface="Montserrat Light"/>
                <a:cs typeface="Montserrat Light"/>
                <a:sym typeface="Montserrat Light"/>
              </a:rPr>
              <a:t>Let’s Discuss Our</a:t>
            </a:r>
            <a:endParaRPr sz="1100"/>
          </a:p>
        </p:txBody>
      </p:sp>
      <p:sp>
        <p:nvSpPr>
          <p:cNvPr id="433" name="Google Shape;433;p51"/>
          <p:cNvSpPr txBox="1"/>
          <p:nvPr/>
        </p:nvSpPr>
        <p:spPr>
          <a:xfrm>
            <a:off x="4972976" y="929568"/>
            <a:ext cx="2303171" cy="415498"/>
          </a:xfrm>
          <a:prstGeom prst="rect">
            <a:avLst/>
          </a:prstGeom>
          <a:noFill/>
          <a:ln>
            <a:noFill/>
          </a:ln>
        </p:spPr>
        <p:txBody>
          <a:bodyPr anchorCtr="0" anchor="ctr" bIns="34275" lIns="68575" spcFirstLastPara="1" rIns="68575" wrap="square" tIns="34275">
            <a:noAutofit/>
          </a:bodyPr>
          <a:lstStyle/>
          <a:p>
            <a:pPr indent="0" lvl="0" marL="0" marR="0" rtl="0" algn="l">
              <a:lnSpc>
                <a:spcPct val="180000"/>
              </a:lnSpc>
              <a:spcBef>
                <a:spcPts val="0"/>
              </a:spcBef>
              <a:spcAft>
                <a:spcPts val="0"/>
              </a:spcAft>
              <a:buNone/>
            </a:pPr>
            <a:r>
              <a:rPr lang="en" sz="800">
                <a:solidFill>
                  <a:schemeClr val="dk2"/>
                </a:solidFill>
                <a:latin typeface="Montserrat"/>
                <a:ea typeface="Montserrat"/>
                <a:cs typeface="Montserrat"/>
                <a:sym typeface="Montserrat"/>
              </a:rPr>
              <a:t>Goes here with your own detailed summery loran opium dolor sit amen example.</a:t>
            </a:r>
            <a:endParaRPr sz="1100"/>
          </a:p>
        </p:txBody>
      </p:sp>
      <p:sp>
        <p:nvSpPr>
          <p:cNvPr id="434" name="Google Shape;434;p51"/>
          <p:cNvSpPr/>
          <p:nvPr/>
        </p:nvSpPr>
        <p:spPr>
          <a:xfrm>
            <a:off x="4912671" y="2986327"/>
            <a:ext cx="630879" cy="630879"/>
          </a:xfrm>
          <a:prstGeom prst="ellipse">
            <a:avLst/>
          </a:prstGeom>
          <a:solidFill>
            <a:srgbClr val="262626"/>
          </a:solidFill>
          <a:ln cap="flat" cmpd="sng" w="571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5" name="Google Shape;435;p51"/>
          <p:cNvSpPr/>
          <p:nvPr/>
        </p:nvSpPr>
        <p:spPr>
          <a:xfrm>
            <a:off x="6094961" y="2986327"/>
            <a:ext cx="630879" cy="630879"/>
          </a:xfrm>
          <a:prstGeom prst="ellipse">
            <a:avLst/>
          </a:prstGeom>
          <a:solidFill>
            <a:srgbClr val="262626"/>
          </a:solidFill>
          <a:ln cap="flat" cmpd="sng" w="571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6" name="Google Shape;436;p51"/>
          <p:cNvSpPr/>
          <p:nvPr/>
        </p:nvSpPr>
        <p:spPr>
          <a:xfrm>
            <a:off x="7291540" y="2986327"/>
            <a:ext cx="630879" cy="630879"/>
          </a:xfrm>
          <a:prstGeom prst="ellipse">
            <a:avLst/>
          </a:prstGeom>
          <a:solidFill>
            <a:srgbClr val="262626"/>
          </a:solidFill>
          <a:ln cap="flat" cmpd="sng" w="571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37" name="Google Shape;437;p51"/>
          <p:cNvGrpSpPr/>
          <p:nvPr/>
        </p:nvGrpSpPr>
        <p:grpSpPr>
          <a:xfrm>
            <a:off x="4700730" y="3719233"/>
            <a:ext cx="1042845" cy="743658"/>
            <a:chOff x="6267640" y="4958977"/>
            <a:chExt cx="1390460" cy="991544"/>
          </a:xfrm>
        </p:grpSpPr>
        <p:sp>
          <p:nvSpPr>
            <p:cNvPr id="438" name="Google Shape;438;p51"/>
            <p:cNvSpPr txBox="1"/>
            <p:nvPr/>
          </p:nvSpPr>
          <p:spPr>
            <a:xfrm>
              <a:off x="6267640" y="5471992"/>
              <a:ext cx="1390460" cy="478529"/>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lang="en" sz="700">
                  <a:solidFill>
                    <a:schemeClr val="dk1"/>
                  </a:solidFill>
                  <a:latin typeface="Montserrat Light"/>
                  <a:ea typeface="Montserrat Light"/>
                  <a:cs typeface="Montserrat Light"/>
                  <a:sym typeface="Montserrat Light"/>
                </a:rPr>
                <a:t>Creepiest god air fish land air saying.</a:t>
              </a:r>
              <a:endParaRPr sz="1100"/>
            </a:p>
          </p:txBody>
        </p:sp>
        <p:sp>
          <p:nvSpPr>
            <p:cNvPr id="439" name="Google Shape;439;p51"/>
            <p:cNvSpPr txBox="1"/>
            <p:nvPr/>
          </p:nvSpPr>
          <p:spPr>
            <a:xfrm>
              <a:off x="6550228" y="4958977"/>
              <a:ext cx="941318"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rgbClr val="0C0C0C"/>
                  </a:solidFill>
                  <a:latin typeface="Montserrat Light"/>
                  <a:ea typeface="Montserrat Light"/>
                  <a:cs typeface="Montserrat Light"/>
                  <a:sym typeface="Montserrat Light"/>
                </a:rPr>
                <a:t>83%</a:t>
              </a:r>
              <a:endParaRPr sz="1100"/>
            </a:p>
          </p:txBody>
        </p:sp>
      </p:grpSp>
      <p:grpSp>
        <p:nvGrpSpPr>
          <p:cNvPr id="440" name="Google Shape;440;p51"/>
          <p:cNvGrpSpPr/>
          <p:nvPr/>
        </p:nvGrpSpPr>
        <p:grpSpPr>
          <a:xfrm>
            <a:off x="5875459" y="3719233"/>
            <a:ext cx="1042845" cy="743658"/>
            <a:chOff x="6267640" y="4958977"/>
            <a:chExt cx="1390460" cy="991544"/>
          </a:xfrm>
        </p:grpSpPr>
        <p:sp>
          <p:nvSpPr>
            <p:cNvPr id="441" name="Google Shape;441;p51"/>
            <p:cNvSpPr txBox="1"/>
            <p:nvPr/>
          </p:nvSpPr>
          <p:spPr>
            <a:xfrm>
              <a:off x="6267640" y="5471992"/>
              <a:ext cx="1390460" cy="478529"/>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lang="en" sz="700">
                  <a:solidFill>
                    <a:schemeClr val="dk1"/>
                  </a:solidFill>
                  <a:latin typeface="Montserrat Light"/>
                  <a:ea typeface="Montserrat Light"/>
                  <a:cs typeface="Montserrat Light"/>
                  <a:sym typeface="Montserrat Light"/>
                </a:rPr>
                <a:t>Creepiest god air fish land air saying.</a:t>
              </a:r>
              <a:endParaRPr sz="1100"/>
            </a:p>
          </p:txBody>
        </p:sp>
        <p:sp>
          <p:nvSpPr>
            <p:cNvPr id="442" name="Google Shape;442;p51"/>
            <p:cNvSpPr txBox="1"/>
            <p:nvPr/>
          </p:nvSpPr>
          <p:spPr>
            <a:xfrm>
              <a:off x="6550228" y="4958977"/>
              <a:ext cx="941318"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rgbClr val="0C0C0C"/>
                  </a:solidFill>
                  <a:latin typeface="Montserrat Light"/>
                  <a:ea typeface="Montserrat Light"/>
                  <a:cs typeface="Montserrat Light"/>
                  <a:sym typeface="Montserrat Light"/>
                </a:rPr>
                <a:t>83%</a:t>
              </a:r>
              <a:endParaRPr sz="1100"/>
            </a:p>
          </p:txBody>
        </p:sp>
      </p:grpSp>
      <p:grpSp>
        <p:nvGrpSpPr>
          <p:cNvPr id="443" name="Google Shape;443;p51"/>
          <p:cNvGrpSpPr/>
          <p:nvPr/>
        </p:nvGrpSpPr>
        <p:grpSpPr>
          <a:xfrm>
            <a:off x="7085557" y="3719233"/>
            <a:ext cx="1042845" cy="743658"/>
            <a:chOff x="6267640" y="4958977"/>
            <a:chExt cx="1390460" cy="991544"/>
          </a:xfrm>
        </p:grpSpPr>
        <p:sp>
          <p:nvSpPr>
            <p:cNvPr id="444" name="Google Shape;444;p51"/>
            <p:cNvSpPr txBox="1"/>
            <p:nvPr/>
          </p:nvSpPr>
          <p:spPr>
            <a:xfrm>
              <a:off x="6267640" y="5471992"/>
              <a:ext cx="1390460" cy="478529"/>
            </a:xfrm>
            <a:prstGeom prst="rect">
              <a:avLst/>
            </a:prstGeom>
            <a:noFill/>
            <a:ln>
              <a:noFill/>
            </a:ln>
          </p:spPr>
          <p:txBody>
            <a:bodyPr anchorCtr="0" anchor="t" bIns="34275" lIns="68575" spcFirstLastPara="1" rIns="68575" wrap="square" tIns="34275">
              <a:noAutofit/>
            </a:bodyPr>
            <a:lstStyle/>
            <a:p>
              <a:pPr indent="0" lvl="0" marL="0" marR="0" rtl="0" algn="ctr">
                <a:lnSpc>
                  <a:spcPct val="177777"/>
                </a:lnSpc>
                <a:spcBef>
                  <a:spcPts val="0"/>
                </a:spcBef>
                <a:spcAft>
                  <a:spcPts val="0"/>
                </a:spcAft>
                <a:buNone/>
              </a:pPr>
              <a:r>
                <a:rPr lang="en" sz="700">
                  <a:solidFill>
                    <a:schemeClr val="dk1"/>
                  </a:solidFill>
                  <a:latin typeface="Montserrat Light"/>
                  <a:ea typeface="Montserrat Light"/>
                  <a:cs typeface="Montserrat Light"/>
                  <a:sym typeface="Montserrat Light"/>
                </a:rPr>
                <a:t>Creepiest god air fish land air saying.</a:t>
              </a:r>
              <a:endParaRPr sz="1100"/>
            </a:p>
          </p:txBody>
        </p:sp>
        <p:sp>
          <p:nvSpPr>
            <p:cNvPr id="445" name="Google Shape;445;p51"/>
            <p:cNvSpPr txBox="1"/>
            <p:nvPr/>
          </p:nvSpPr>
          <p:spPr>
            <a:xfrm>
              <a:off x="6550228" y="4958977"/>
              <a:ext cx="941318"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rgbClr val="0C0C0C"/>
                  </a:solidFill>
                  <a:latin typeface="Montserrat Light"/>
                  <a:ea typeface="Montserrat Light"/>
                  <a:cs typeface="Montserrat Light"/>
                  <a:sym typeface="Montserrat Light"/>
                </a:rPr>
                <a:t>83%</a:t>
              </a:r>
              <a:endParaRPr sz="1100"/>
            </a:p>
          </p:txBody>
        </p:sp>
      </p:grpSp>
      <p:sp>
        <p:nvSpPr>
          <p:cNvPr id="446" name="Google Shape;446;p51"/>
          <p:cNvSpPr txBox="1"/>
          <p:nvPr/>
        </p:nvSpPr>
        <p:spPr>
          <a:xfrm>
            <a:off x="464487" y="3725089"/>
            <a:ext cx="3896773" cy="738952"/>
          </a:xfrm>
          <a:prstGeom prst="rect">
            <a:avLst/>
          </a:prstGeom>
          <a:noFill/>
          <a:ln>
            <a:noFill/>
          </a:ln>
        </p:spPr>
        <p:txBody>
          <a:bodyPr anchorCtr="0" anchor="ctr"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2"/>
                </a:solidFill>
                <a:latin typeface="Open Sans"/>
                <a:ea typeface="Open Sans"/>
                <a:cs typeface="Open Sans"/>
                <a:sym typeface="Open Sans"/>
              </a:rPr>
              <a:t>Example text goes here with your own detailed summery. Loren opium dolor sit</a:t>
            </a:r>
            <a:endParaRPr sz="1100"/>
          </a:p>
          <a:p>
            <a:pPr indent="0" lvl="0" marL="0" marR="0" rtl="0" algn="l">
              <a:lnSpc>
                <a:spcPct val="200000"/>
              </a:lnSpc>
              <a:spcBef>
                <a:spcPts val="0"/>
              </a:spcBef>
              <a:spcAft>
                <a:spcPts val="0"/>
              </a:spcAft>
              <a:buNone/>
            </a:pPr>
            <a:r>
              <a:rPr lang="en" sz="700">
                <a:solidFill>
                  <a:schemeClr val="dk2"/>
                </a:solidFill>
                <a:latin typeface="Open Sans"/>
                <a:ea typeface="Open Sans"/>
                <a:cs typeface="Open Sans"/>
                <a:sym typeface="Open Sans"/>
              </a:rPr>
              <a:t>amen example text line. Example text goes here with your own detailed summery. Loren opium dolor sit amen example text line. Example text goes here with your own detailed summery. Loren opium dolor sit amen example.</a:t>
            </a:r>
            <a:endParaRPr sz="1100"/>
          </a:p>
        </p:txBody>
      </p:sp>
      <p:grpSp>
        <p:nvGrpSpPr>
          <p:cNvPr id="447" name="Google Shape;447;p51"/>
          <p:cNvGrpSpPr/>
          <p:nvPr/>
        </p:nvGrpSpPr>
        <p:grpSpPr>
          <a:xfrm>
            <a:off x="5065883" y="3151777"/>
            <a:ext cx="312541" cy="211347"/>
            <a:chOff x="2715309" y="1749337"/>
            <a:chExt cx="3765554" cy="2546354"/>
          </a:xfrm>
        </p:grpSpPr>
        <p:sp>
          <p:nvSpPr>
            <p:cNvPr id="448" name="Google Shape;448;p51"/>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9" name="Google Shape;449;p51"/>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0" name="Google Shape;450;p51"/>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1" name="Google Shape;451;p51"/>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2" name="Google Shape;452;p51"/>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3" name="Google Shape;453;p51"/>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4" name="Google Shape;454;p51"/>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55" name="Google Shape;455;p51"/>
          <p:cNvGrpSpPr/>
          <p:nvPr/>
        </p:nvGrpSpPr>
        <p:grpSpPr>
          <a:xfrm>
            <a:off x="6289950" y="3128412"/>
            <a:ext cx="255195" cy="258068"/>
            <a:chOff x="2010880" y="2246539"/>
            <a:chExt cx="3384551" cy="3422651"/>
          </a:xfrm>
        </p:grpSpPr>
        <p:sp>
          <p:nvSpPr>
            <p:cNvPr id="456" name="Google Shape;456;p51"/>
            <p:cNvSpPr/>
            <p:nvPr/>
          </p:nvSpPr>
          <p:spPr>
            <a:xfrm>
              <a:off x="2010880" y="2246539"/>
              <a:ext cx="3384549" cy="3422651"/>
            </a:xfrm>
            <a:custGeom>
              <a:rect b="b" l="l" r="r" t="t"/>
              <a:pathLst>
                <a:path extrusionOk="0" h="1101" w="1098">
                  <a:moveTo>
                    <a:pt x="704" y="507"/>
                  </a:moveTo>
                  <a:cubicBezTo>
                    <a:pt x="706" y="509"/>
                    <a:pt x="706" y="510"/>
                    <a:pt x="707" y="510"/>
                  </a:cubicBezTo>
                  <a:cubicBezTo>
                    <a:pt x="737" y="523"/>
                    <a:pt x="769" y="530"/>
                    <a:pt x="802" y="525"/>
                  </a:cubicBezTo>
                  <a:cubicBezTo>
                    <a:pt x="824" y="522"/>
                    <a:pt x="843" y="514"/>
                    <a:pt x="858" y="499"/>
                  </a:cubicBezTo>
                  <a:cubicBezTo>
                    <a:pt x="875" y="483"/>
                    <a:pt x="892" y="466"/>
                    <a:pt x="908" y="449"/>
                  </a:cubicBezTo>
                  <a:cubicBezTo>
                    <a:pt x="960" y="397"/>
                    <a:pt x="1011" y="346"/>
                    <a:pt x="1063" y="294"/>
                  </a:cubicBezTo>
                  <a:cubicBezTo>
                    <a:pt x="1075" y="283"/>
                    <a:pt x="1084" y="269"/>
                    <a:pt x="1089" y="254"/>
                  </a:cubicBezTo>
                  <a:cubicBezTo>
                    <a:pt x="1098" y="228"/>
                    <a:pt x="1098" y="202"/>
                    <a:pt x="1092" y="175"/>
                  </a:cubicBezTo>
                  <a:cubicBezTo>
                    <a:pt x="1087" y="152"/>
                    <a:pt x="1077" y="131"/>
                    <a:pt x="1065" y="111"/>
                  </a:cubicBezTo>
                  <a:cubicBezTo>
                    <a:pt x="1046" y="81"/>
                    <a:pt x="1022" y="57"/>
                    <a:pt x="993" y="37"/>
                  </a:cubicBezTo>
                  <a:cubicBezTo>
                    <a:pt x="977" y="25"/>
                    <a:pt x="959" y="16"/>
                    <a:pt x="940" y="10"/>
                  </a:cubicBezTo>
                  <a:cubicBezTo>
                    <a:pt x="921" y="3"/>
                    <a:pt x="903" y="0"/>
                    <a:pt x="883" y="0"/>
                  </a:cubicBezTo>
                  <a:cubicBezTo>
                    <a:pt x="852" y="0"/>
                    <a:pt x="826" y="9"/>
                    <a:pt x="804" y="31"/>
                  </a:cubicBezTo>
                  <a:cubicBezTo>
                    <a:pt x="770" y="64"/>
                    <a:pt x="736" y="98"/>
                    <a:pt x="702" y="132"/>
                  </a:cubicBezTo>
                  <a:cubicBezTo>
                    <a:pt x="670" y="165"/>
                    <a:pt x="638" y="197"/>
                    <a:pt x="606" y="229"/>
                  </a:cubicBezTo>
                  <a:cubicBezTo>
                    <a:pt x="582" y="252"/>
                    <a:pt x="570" y="279"/>
                    <a:pt x="569" y="311"/>
                  </a:cubicBezTo>
                  <a:cubicBezTo>
                    <a:pt x="569" y="330"/>
                    <a:pt x="572" y="348"/>
                    <a:pt x="577" y="366"/>
                  </a:cubicBezTo>
                  <a:cubicBezTo>
                    <a:pt x="580" y="375"/>
                    <a:pt x="584" y="383"/>
                    <a:pt x="587" y="393"/>
                  </a:cubicBezTo>
                  <a:cubicBezTo>
                    <a:pt x="589" y="392"/>
                    <a:pt x="589" y="391"/>
                    <a:pt x="590" y="391"/>
                  </a:cubicBezTo>
                  <a:cubicBezTo>
                    <a:pt x="612" y="368"/>
                    <a:pt x="635" y="345"/>
                    <a:pt x="658" y="322"/>
                  </a:cubicBezTo>
                  <a:cubicBezTo>
                    <a:pt x="659" y="321"/>
                    <a:pt x="660" y="318"/>
                    <a:pt x="660" y="316"/>
                  </a:cubicBezTo>
                  <a:cubicBezTo>
                    <a:pt x="660" y="309"/>
                    <a:pt x="661" y="303"/>
                    <a:pt x="666" y="297"/>
                  </a:cubicBezTo>
                  <a:cubicBezTo>
                    <a:pt x="732" y="232"/>
                    <a:pt x="798" y="166"/>
                    <a:pt x="863" y="100"/>
                  </a:cubicBezTo>
                  <a:cubicBezTo>
                    <a:pt x="870" y="93"/>
                    <a:pt x="878" y="90"/>
                    <a:pt x="887" y="91"/>
                  </a:cubicBezTo>
                  <a:cubicBezTo>
                    <a:pt x="903" y="92"/>
                    <a:pt x="918" y="98"/>
                    <a:pt x="932" y="106"/>
                  </a:cubicBezTo>
                  <a:cubicBezTo>
                    <a:pt x="960" y="122"/>
                    <a:pt x="982" y="145"/>
                    <a:pt x="996" y="175"/>
                  </a:cubicBezTo>
                  <a:cubicBezTo>
                    <a:pt x="1002" y="188"/>
                    <a:pt x="1005" y="202"/>
                    <a:pt x="1005" y="216"/>
                  </a:cubicBezTo>
                  <a:cubicBezTo>
                    <a:pt x="1004" y="221"/>
                    <a:pt x="1002" y="225"/>
                    <a:pt x="998" y="229"/>
                  </a:cubicBezTo>
                  <a:cubicBezTo>
                    <a:pt x="933" y="295"/>
                    <a:pt x="867" y="361"/>
                    <a:pt x="802" y="427"/>
                  </a:cubicBezTo>
                  <a:cubicBezTo>
                    <a:pt x="796" y="433"/>
                    <a:pt x="789" y="436"/>
                    <a:pt x="780" y="436"/>
                  </a:cubicBezTo>
                  <a:cubicBezTo>
                    <a:pt x="778" y="436"/>
                    <a:pt x="776" y="437"/>
                    <a:pt x="775" y="438"/>
                  </a:cubicBezTo>
                  <a:cubicBezTo>
                    <a:pt x="760" y="452"/>
                    <a:pt x="747" y="466"/>
                    <a:pt x="732" y="480"/>
                  </a:cubicBezTo>
                  <a:cubicBezTo>
                    <a:pt x="723" y="489"/>
                    <a:pt x="714" y="498"/>
                    <a:pt x="704" y="507"/>
                  </a:cubicBezTo>
                  <a:close/>
                  <a:moveTo>
                    <a:pt x="509" y="704"/>
                  </a:moveTo>
                  <a:cubicBezTo>
                    <a:pt x="507" y="706"/>
                    <a:pt x="506" y="706"/>
                    <a:pt x="505" y="707"/>
                  </a:cubicBezTo>
                  <a:cubicBezTo>
                    <a:pt x="483" y="729"/>
                    <a:pt x="461" y="751"/>
                    <a:pt x="439" y="773"/>
                  </a:cubicBezTo>
                  <a:cubicBezTo>
                    <a:pt x="436" y="776"/>
                    <a:pt x="435" y="778"/>
                    <a:pt x="435" y="782"/>
                  </a:cubicBezTo>
                  <a:cubicBezTo>
                    <a:pt x="436" y="789"/>
                    <a:pt x="434" y="795"/>
                    <a:pt x="428" y="801"/>
                  </a:cubicBezTo>
                  <a:cubicBezTo>
                    <a:pt x="362" y="866"/>
                    <a:pt x="297" y="932"/>
                    <a:pt x="231" y="997"/>
                  </a:cubicBezTo>
                  <a:cubicBezTo>
                    <a:pt x="224" y="1004"/>
                    <a:pt x="217" y="1006"/>
                    <a:pt x="208" y="1005"/>
                  </a:cubicBezTo>
                  <a:cubicBezTo>
                    <a:pt x="194" y="1004"/>
                    <a:pt x="181" y="1000"/>
                    <a:pt x="169" y="993"/>
                  </a:cubicBezTo>
                  <a:cubicBezTo>
                    <a:pt x="136" y="975"/>
                    <a:pt x="111" y="949"/>
                    <a:pt x="97" y="914"/>
                  </a:cubicBezTo>
                  <a:cubicBezTo>
                    <a:pt x="93" y="903"/>
                    <a:pt x="90" y="891"/>
                    <a:pt x="91" y="880"/>
                  </a:cubicBezTo>
                  <a:cubicBezTo>
                    <a:pt x="92" y="875"/>
                    <a:pt x="94" y="871"/>
                    <a:pt x="97" y="868"/>
                  </a:cubicBezTo>
                  <a:cubicBezTo>
                    <a:pt x="163" y="801"/>
                    <a:pt x="230" y="735"/>
                    <a:pt x="296" y="668"/>
                  </a:cubicBezTo>
                  <a:cubicBezTo>
                    <a:pt x="301" y="663"/>
                    <a:pt x="307" y="660"/>
                    <a:pt x="315" y="661"/>
                  </a:cubicBezTo>
                  <a:cubicBezTo>
                    <a:pt x="318" y="661"/>
                    <a:pt x="321" y="659"/>
                    <a:pt x="323" y="657"/>
                  </a:cubicBezTo>
                  <a:cubicBezTo>
                    <a:pt x="340" y="640"/>
                    <a:pt x="357" y="623"/>
                    <a:pt x="374" y="606"/>
                  </a:cubicBezTo>
                  <a:cubicBezTo>
                    <a:pt x="380" y="600"/>
                    <a:pt x="386" y="594"/>
                    <a:pt x="391" y="589"/>
                  </a:cubicBezTo>
                  <a:cubicBezTo>
                    <a:pt x="391" y="588"/>
                    <a:pt x="390" y="587"/>
                    <a:pt x="390" y="587"/>
                  </a:cubicBezTo>
                  <a:cubicBezTo>
                    <a:pt x="389" y="587"/>
                    <a:pt x="388" y="586"/>
                    <a:pt x="388" y="586"/>
                  </a:cubicBezTo>
                  <a:cubicBezTo>
                    <a:pt x="359" y="574"/>
                    <a:pt x="329" y="567"/>
                    <a:pt x="298" y="571"/>
                  </a:cubicBezTo>
                  <a:cubicBezTo>
                    <a:pt x="274" y="574"/>
                    <a:pt x="253" y="582"/>
                    <a:pt x="237" y="599"/>
                  </a:cubicBezTo>
                  <a:cubicBezTo>
                    <a:pt x="205" y="630"/>
                    <a:pt x="173" y="661"/>
                    <a:pt x="142" y="693"/>
                  </a:cubicBezTo>
                  <a:cubicBezTo>
                    <a:pt x="107" y="728"/>
                    <a:pt x="72" y="764"/>
                    <a:pt x="36" y="799"/>
                  </a:cubicBezTo>
                  <a:cubicBezTo>
                    <a:pt x="11" y="823"/>
                    <a:pt x="0" y="852"/>
                    <a:pt x="0" y="886"/>
                  </a:cubicBezTo>
                  <a:cubicBezTo>
                    <a:pt x="0" y="920"/>
                    <a:pt x="11" y="951"/>
                    <a:pt x="27" y="979"/>
                  </a:cubicBezTo>
                  <a:cubicBezTo>
                    <a:pt x="49" y="1016"/>
                    <a:pt x="78" y="1046"/>
                    <a:pt x="115" y="1067"/>
                  </a:cubicBezTo>
                  <a:cubicBezTo>
                    <a:pt x="150" y="1088"/>
                    <a:pt x="188" y="1101"/>
                    <a:pt x="231" y="1095"/>
                  </a:cubicBezTo>
                  <a:cubicBezTo>
                    <a:pt x="253" y="1092"/>
                    <a:pt x="273" y="1084"/>
                    <a:pt x="289" y="1068"/>
                  </a:cubicBezTo>
                  <a:cubicBezTo>
                    <a:pt x="300" y="1058"/>
                    <a:pt x="310" y="1047"/>
                    <a:pt x="321" y="1037"/>
                  </a:cubicBezTo>
                  <a:cubicBezTo>
                    <a:pt x="344" y="1013"/>
                    <a:pt x="368" y="990"/>
                    <a:pt x="392" y="966"/>
                  </a:cubicBezTo>
                  <a:cubicBezTo>
                    <a:pt x="423" y="934"/>
                    <a:pt x="454" y="902"/>
                    <a:pt x="487" y="871"/>
                  </a:cubicBezTo>
                  <a:cubicBezTo>
                    <a:pt x="517" y="843"/>
                    <a:pt x="530" y="809"/>
                    <a:pt x="526" y="769"/>
                  </a:cubicBezTo>
                  <a:cubicBezTo>
                    <a:pt x="525" y="756"/>
                    <a:pt x="522" y="743"/>
                    <a:pt x="518" y="730"/>
                  </a:cubicBezTo>
                  <a:cubicBezTo>
                    <a:pt x="516" y="722"/>
                    <a:pt x="512" y="713"/>
                    <a:pt x="509" y="704"/>
                  </a:cubicBezTo>
                  <a:close/>
                  <a:moveTo>
                    <a:pt x="503" y="549"/>
                  </a:moveTo>
                  <a:cubicBezTo>
                    <a:pt x="498" y="550"/>
                    <a:pt x="494" y="551"/>
                    <a:pt x="490" y="552"/>
                  </a:cubicBezTo>
                  <a:cubicBezTo>
                    <a:pt x="483" y="555"/>
                    <a:pt x="477" y="555"/>
                    <a:pt x="472" y="548"/>
                  </a:cubicBezTo>
                  <a:cubicBezTo>
                    <a:pt x="472" y="547"/>
                    <a:pt x="470" y="547"/>
                    <a:pt x="470" y="546"/>
                  </a:cubicBezTo>
                  <a:cubicBezTo>
                    <a:pt x="464" y="543"/>
                    <a:pt x="462" y="543"/>
                    <a:pt x="458" y="547"/>
                  </a:cubicBezTo>
                  <a:cubicBezTo>
                    <a:pt x="411" y="593"/>
                    <a:pt x="365" y="640"/>
                    <a:pt x="318" y="686"/>
                  </a:cubicBezTo>
                  <a:cubicBezTo>
                    <a:pt x="311" y="693"/>
                    <a:pt x="303" y="700"/>
                    <a:pt x="298" y="708"/>
                  </a:cubicBezTo>
                  <a:cubicBezTo>
                    <a:pt x="288" y="723"/>
                    <a:pt x="289" y="739"/>
                    <a:pt x="296" y="755"/>
                  </a:cubicBezTo>
                  <a:cubicBezTo>
                    <a:pt x="306" y="779"/>
                    <a:pt x="324" y="796"/>
                    <a:pt x="349" y="803"/>
                  </a:cubicBezTo>
                  <a:cubicBezTo>
                    <a:pt x="367" y="808"/>
                    <a:pt x="383" y="805"/>
                    <a:pt x="397" y="791"/>
                  </a:cubicBezTo>
                  <a:cubicBezTo>
                    <a:pt x="446" y="741"/>
                    <a:pt x="496" y="692"/>
                    <a:pt x="546" y="642"/>
                  </a:cubicBezTo>
                  <a:cubicBezTo>
                    <a:pt x="549" y="638"/>
                    <a:pt x="550" y="635"/>
                    <a:pt x="547" y="631"/>
                  </a:cubicBezTo>
                  <a:cubicBezTo>
                    <a:pt x="541" y="632"/>
                    <a:pt x="535" y="632"/>
                    <a:pt x="528" y="633"/>
                  </a:cubicBezTo>
                  <a:cubicBezTo>
                    <a:pt x="532" y="624"/>
                    <a:pt x="535" y="617"/>
                    <a:pt x="538" y="609"/>
                  </a:cubicBezTo>
                  <a:cubicBezTo>
                    <a:pt x="540" y="603"/>
                    <a:pt x="541" y="603"/>
                    <a:pt x="534" y="599"/>
                  </a:cubicBezTo>
                  <a:cubicBezTo>
                    <a:pt x="530" y="597"/>
                    <a:pt x="528" y="595"/>
                    <a:pt x="529" y="590"/>
                  </a:cubicBezTo>
                  <a:cubicBezTo>
                    <a:pt x="530" y="586"/>
                    <a:pt x="530" y="581"/>
                    <a:pt x="531" y="577"/>
                  </a:cubicBezTo>
                  <a:cubicBezTo>
                    <a:pt x="518" y="577"/>
                    <a:pt x="506" y="577"/>
                    <a:pt x="493" y="577"/>
                  </a:cubicBezTo>
                  <a:cubicBezTo>
                    <a:pt x="497" y="567"/>
                    <a:pt x="500" y="559"/>
                    <a:pt x="503" y="549"/>
                  </a:cubicBezTo>
                  <a:close/>
                  <a:moveTo>
                    <a:pt x="645" y="543"/>
                  </a:moveTo>
                  <a:cubicBezTo>
                    <a:pt x="647" y="542"/>
                    <a:pt x="648" y="541"/>
                    <a:pt x="648" y="540"/>
                  </a:cubicBezTo>
                  <a:cubicBezTo>
                    <a:pt x="665" y="523"/>
                    <a:pt x="682" y="507"/>
                    <a:pt x="698" y="490"/>
                  </a:cubicBezTo>
                  <a:cubicBezTo>
                    <a:pt x="730" y="458"/>
                    <a:pt x="761" y="427"/>
                    <a:pt x="793" y="395"/>
                  </a:cubicBezTo>
                  <a:cubicBezTo>
                    <a:pt x="799" y="389"/>
                    <a:pt x="803" y="382"/>
                    <a:pt x="804" y="374"/>
                  </a:cubicBezTo>
                  <a:cubicBezTo>
                    <a:pt x="807" y="353"/>
                    <a:pt x="800" y="335"/>
                    <a:pt x="786" y="319"/>
                  </a:cubicBezTo>
                  <a:cubicBezTo>
                    <a:pt x="776" y="307"/>
                    <a:pt x="762" y="298"/>
                    <a:pt x="746" y="293"/>
                  </a:cubicBezTo>
                  <a:cubicBezTo>
                    <a:pt x="730" y="289"/>
                    <a:pt x="714" y="291"/>
                    <a:pt x="701" y="303"/>
                  </a:cubicBezTo>
                  <a:cubicBezTo>
                    <a:pt x="692" y="312"/>
                    <a:pt x="683" y="321"/>
                    <a:pt x="674" y="330"/>
                  </a:cubicBezTo>
                  <a:cubicBezTo>
                    <a:pt x="641" y="364"/>
                    <a:pt x="607" y="398"/>
                    <a:pt x="573" y="433"/>
                  </a:cubicBezTo>
                  <a:cubicBezTo>
                    <a:pt x="568" y="438"/>
                    <a:pt x="563" y="442"/>
                    <a:pt x="558" y="447"/>
                  </a:cubicBezTo>
                  <a:cubicBezTo>
                    <a:pt x="562" y="450"/>
                    <a:pt x="566" y="452"/>
                    <a:pt x="570" y="455"/>
                  </a:cubicBezTo>
                  <a:cubicBezTo>
                    <a:pt x="574" y="459"/>
                    <a:pt x="578" y="459"/>
                    <a:pt x="583" y="458"/>
                  </a:cubicBezTo>
                  <a:cubicBezTo>
                    <a:pt x="588" y="456"/>
                    <a:pt x="593" y="456"/>
                    <a:pt x="598" y="454"/>
                  </a:cubicBezTo>
                  <a:cubicBezTo>
                    <a:pt x="595" y="464"/>
                    <a:pt x="592" y="472"/>
                    <a:pt x="589" y="482"/>
                  </a:cubicBezTo>
                  <a:cubicBezTo>
                    <a:pt x="602" y="482"/>
                    <a:pt x="614" y="482"/>
                    <a:pt x="626" y="482"/>
                  </a:cubicBezTo>
                  <a:cubicBezTo>
                    <a:pt x="626" y="486"/>
                    <a:pt x="626" y="491"/>
                    <a:pt x="625" y="495"/>
                  </a:cubicBezTo>
                  <a:cubicBezTo>
                    <a:pt x="624" y="500"/>
                    <a:pt x="625" y="502"/>
                    <a:pt x="629" y="504"/>
                  </a:cubicBezTo>
                  <a:cubicBezTo>
                    <a:pt x="636" y="508"/>
                    <a:pt x="636" y="508"/>
                    <a:pt x="633" y="515"/>
                  </a:cubicBezTo>
                  <a:cubicBezTo>
                    <a:pt x="633" y="516"/>
                    <a:pt x="633" y="516"/>
                    <a:pt x="633" y="516"/>
                  </a:cubicBezTo>
                  <a:cubicBezTo>
                    <a:pt x="630" y="523"/>
                    <a:pt x="627" y="530"/>
                    <a:pt x="624" y="538"/>
                  </a:cubicBezTo>
                  <a:cubicBezTo>
                    <a:pt x="631" y="537"/>
                    <a:pt x="638" y="537"/>
                    <a:pt x="644" y="536"/>
                  </a:cubicBezTo>
                  <a:cubicBezTo>
                    <a:pt x="644" y="538"/>
                    <a:pt x="645" y="540"/>
                    <a:pt x="645" y="543"/>
                  </a:cubicBezTo>
                  <a:close/>
                  <a:moveTo>
                    <a:pt x="668" y="650"/>
                  </a:moveTo>
                  <a:cubicBezTo>
                    <a:pt x="668" y="650"/>
                    <a:pt x="668" y="651"/>
                    <a:pt x="668" y="651"/>
                  </a:cubicBezTo>
                  <a:cubicBezTo>
                    <a:pt x="660" y="651"/>
                    <a:pt x="655" y="654"/>
                    <a:pt x="652" y="661"/>
                  </a:cubicBezTo>
                  <a:cubicBezTo>
                    <a:pt x="649" y="668"/>
                    <a:pt x="650" y="674"/>
                    <a:pt x="655" y="680"/>
                  </a:cubicBezTo>
                  <a:cubicBezTo>
                    <a:pt x="659" y="684"/>
                    <a:pt x="663" y="688"/>
                    <a:pt x="667" y="692"/>
                  </a:cubicBezTo>
                  <a:cubicBezTo>
                    <a:pt x="700" y="724"/>
                    <a:pt x="732" y="757"/>
                    <a:pt x="764" y="789"/>
                  </a:cubicBezTo>
                  <a:cubicBezTo>
                    <a:pt x="769" y="793"/>
                    <a:pt x="774" y="796"/>
                    <a:pt x="781" y="795"/>
                  </a:cubicBezTo>
                  <a:cubicBezTo>
                    <a:pt x="787" y="793"/>
                    <a:pt x="792" y="789"/>
                    <a:pt x="794" y="783"/>
                  </a:cubicBezTo>
                  <a:cubicBezTo>
                    <a:pt x="796" y="776"/>
                    <a:pt x="794" y="770"/>
                    <a:pt x="789" y="765"/>
                  </a:cubicBezTo>
                  <a:cubicBezTo>
                    <a:pt x="753" y="729"/>
                    <a:pt x="716" y="692"/>
                    <a:pt x="680" y="656"/>
                  </a:cubicBezTo>
                  <a:cubicBezTo>
                    <a:pt x="677" y="653"/>
                    <a:pt x="672" y="652"/>
                    <a:pt x="668" y="650"/>
                  </a:cubicBezTo>
                  <a:close/>
                  <a:moveTo>
                    <a:pt x="216" y="432"/>
                  </a:moveTo>
                  <a:cubicBezTo>
                    <a:pt x="217" y="435"/>
                    <a:pt x="217" y="438"/>
                    <a:pt x="219" y="440"/>
                  </a:cubicBezTo>
                  <a:cubicBezTo>
                    <a:pt x="222" y="447"/>
                    <a:pt x="228" y="449"/>
                    <a:pt x="235" y="450"/>
                  </a:cubicBezTo>
                  <a:cubicBezTo>
                    <a:pt x="264" y="458"/>
                    <a:pt x="293" y="466"/>
                    <a:pt x="322" y="474"/>
                  </a:cubicBezTo>
                  <a:cubicBezTo>
                    <a:pt x="341" y="479"/>
                    <a:pt x="361" y="484"/>
                    <a:pt x="380" y="489"/>
                  </a:cubicBezTo>
                  <a:cubicBezTo>
                    <a:pt x="389" y="492"/>
                    <a:pt x="398" y="486"/>
                    <a:pt x="401" y="476"/>
                  </a:cubicBezTo>
                  <a:cubicBezTo>
                    <a:pt x="403" y="468"/>
                    <a:pt x="397" y="458"/>
                    <a:pt x="389" y="456"/>
                  </a:cubicBezTo>
                  <a:cubicBezTo>
                    <a:pt x="367" y="450"/>
                    <a:pt x="346" y="445"/>
                    <a:pt x="324" y="439"/>
                  </a:cubicBezTo>
                  <a:cubicBezTo>
                    <a:pt x="296" y="431"/>
                    <a:pt x="268" y="424"/>
                    <a:pt x="239" y="416"/>
                  </a:cubicBezTo>
                  <a:cubicBezTo>
                    <a:pt x="228" y="413"/>
                    <a:pt x="217" y="421"/>
                    <a:pt x="216" y="432"/>
                  </a:cubicBezTo>
                  <a:close/>
                  <a:moveTo>
                    <a:pt x="681" y="863"/>
                  </a:moveTo>
                  <a:cubicBezTo>
                    <a:pt x="680" y="860"/>
                    <a:pt x="680" y="858"/>
                    <a:pt x="679" y="855"/>
                  </a:cubicBezTo>
                  <a:cubicBezTo>
                    <a:pt x="677" y="846"/>
                    <a:pt x="674" y="837"/>
                    <a:pt x="672" y="828"/>
                  </a:cubicBezTo>
                  <a:cubicBezTo>
                    <a:pt x="666" y="805"/>
                    <a:pt x="660" y="782"/>
                    <a:pt x="654" y="759"/>
                  </a:cubicBezTo>
                  <a:cubicBezTo>
                    <a:pt x="649" y="743"/>
                    <a:pt x="644" y="726"/>
                    <a:pt x="640" y="710"/>
                  </a:cubicBezTo>
                  <a:cubicBezTo>
                    <a:pt x="638" y="699"/>
                    <a:pt x="627" y="693"/>
                    <a:pt x="620" y="695"/>
                  </a:cubicBezTo>
                  <a:cubicBezTo>
                    <a:pt x="609" y="698"/>
                    <a:pt x="604" y="708"/>
                    <a:pt x="607" y="719"/>
                  </a:cubicBezTo>
                  <a:cubicBezTo>
                    <a:pt x="609" y="723"/>
                    <a:pt x="610" y="727"/>
                    <a:pt x="611" y="732"/>
                  </a:cubicBezTo>
                  <a:cubicBezTo>
                    <a:pt x="617" y="755"/>
                    <a:pt x="624" y="779"/>
                    <a:pt x="630" y="802"/>
                  </a:cubicBezTo>
                  <a:cubicBezTo>
                    <a:pt x="633" y="816"/>
                    <a:pt x="637" y="829"/>
                    <a:pt x="640" y="842"/>
                  </a:cubicBezTo>
                  <a:cubicBezTo>
                    <a:pt x="643" y="851"/>
                    <a:pt x="645" y="860"/>
                    <a:pt x="648" y="869"/>
                  </a:cubicBezTo>
                  <a:cubicBezTo>
                    <a:pt x="651" y="877"/>
                    <a:pt x="660" y="881"/>
                    <a:pt x="668" y="879"/>
                  </a:cubicBezTo>
                  <a:cubicBezTo>
                    <a:pt x="675" y="878"/>
                    <a:pt x="680" y="870"/>
                    <a:pt x="681" y="863"/>
                  </a:cubicBezTo>
                  <a:close/>
                  <a:moveTo>
                    <a:pt x="862" y="681"/>
                  </a:moveTo>
                  <a:cubicBezTo>
                    <a:pt x="864" y="681"/>
                    <a:pt x="867" y="680"/>
                    <a:pt x="870" y="679"/>
                  </a:cubicBezTo>
                  <a:cubicBezTo>
                    <a:pt x="877" y="675"/>
                    <a:pt x="880" y="669"/>
                    <a:pt x="879" y="661"/>
                  </a:cubicBezTo>
                  <a:cubicBezTo>
                    <a:pt x="878" y="654"/>
                    <a:pt x="874" y="650"/>
                    <a:pt x="867" y="648"/>
                  </a:cubicBezTo>
                  <a:cubicBezTo>
                    <a:pt x="855" y="644"/>
                    <a:pt x="842" y="641"/>
                    <a:pt x="830" y="637"/>
                  </a:cubicBezTo>
                  <a:cubicBezTo>
                    <a:pt x="807" y="631"/>
                    <a:pt x="784" y="625"/>
                    <a:pt x="761" y="619"/>
                  </a:cubicBezTo>
                  <a:cubicBezTo>
                    <a:pt x="746" y="615"/>
                    <a:pt x="731" y="611"/>
                    <a:pt x="716" y="607"/>
                  </a:cubicBezTo>
                  <a:cubicBezTo>
                    <a:pt x="707" y="605"/>
                    <a:pt x="697" y="611"/>
                    <a:pt x="695" y="620"/>
                  </a:cubicBezTo>
                  <a:cubicBezTo>
                    <a:pt x="693" y="628"/>
                    <a:pt x="699" y="638"/>
                    <a:pt x="707" y="640"/>
                  </a:cubicBezTo>
                  <a:cubicBezTo>
                    <a:pt x="733" y="647"/>
                    <a:pt x="759" y="654"/>
                    <a:pt x="785" y="661"/>
                  </a:cubicBezTo>
                  <a:cubicBezTo>
                    <a:pt x="805" y="666"/>
                    <a:pt x="825" y="672"/>
                    <a:pt x="845" y="677"/>
                  </a:cubicBezTo>
                  <a:cubicBezTo>
                    <a:pt x="851" y="679"/>
                    <a:pt x="856" y="680"/>
                    <a:pt x="862" y="681"/>
                  </a:cubicBezTo>
                  <a:close/>
                  <a:moveTo>
                    <a:pt x="415" y="234"/>
                  </a:moveTo>
                  <a:cubicBezTo>
                    <a:pt x="415" y="236"/>
                    <a:pt x="416" y="239"/>
                    <a:pt x="416" y="242"/>
                  </a:cubicBezTo>
                  <a:cubicBezTo>
                    <a:pt x="420" y="254"/>
                    <a:pt x="423" y="267"/>
                    <a:pt x="427" y="279"/>
                  </a:cubicBezTo>
                  <a:cubicBezTo>
                    <a:pt x="432" y="299"/>
                    <a:pt x="437" y="318"/>
                    <a:pt x="442" y="338"/>
                  </a:cubicBezTo>
                  <a:cubicBezTo>
                    <a:pt x="446" y="354"/>
                    <a:pt x="451" y="370"/>
                    <a:pt x="455" y="387"/>
                  </a:cubicBezTo>
                  <a:cubicBezTo>
                    <a:pt x="458" y="397"/>
                    <a:pt x="467" y="403"/>
                    <a:pt x="477" y="401"/>
                  </a:cubicBezTo>
                  <a:cubicBezTo>
                    <a:pt x="486" y="398"/>
                    <a:pt x="491" y="388"/>
                    <a:pt x="488" y="378"/>
                  </a:cubicBezTo>
                  <a:cubicBezTo>
                    <a:pt x="484" y="363"/>
                    <a:pt x="480" y="348"/>
                    <a:pt x="476" y="333"/>
                  </a:cubicBezTo>
                  <a:cubicBezTo>
                    <a:pt x="470" y="308"/>
                    <a:pt x="463" y="284"/>
                    <a:pt x="457" y="260"/>
                  </a:cubicBezTo>
                  <a:cubicBezTo>
                    <a:pt x="454" y="249"/>
                    <a:pt x="451" y="238"/>
                    <a:pt x="447" y="227"/>
                  </a:cubicBezTo>
                  <a:cubicBezTo>
                    <a:pt x="445" y="219"/>
                    <a:pt x="436" y="215"/>
                    <a:pt x="428" y="217"/>
                  </a:cubicBezTo>
                  <a:cubicBezTo>
                    <a:pt x="421" y="219"/>
                    <a:pt x="415" y="226"/>
                    <a:pt x="415" y="234"/>
                  </a:cubicBezTo>
                  <a:close/>
                  <a:moveTo>
                    <a:pt x="319" y="300"/>
                  </a:moveTo>
                  <a:cubicBezTo>
                    <a:pt x="318" y="300"/>
                    <a:pt x="318" y="301"/>
                    <a:pt x="318" y="301"/>
                  </a:cubicBezTo>
                  <a:cubicBezTo>
                    <a:pt x="311" y="301"/>
                    <a:pt x="305" y="306"/>
                    <a:pt x="302" y="312"/>
                  </a:cubicBezTo>
                  <a:cubicBezTo>
                    <a:pt x="299" y="320"/>
                    <a:pt x="302" y="326"/>
                    <a:pt x="307" y="332"/>
                  </a:cubicBezTo>
                  <a:cubicBezTo>
                    <a:pt x="341" y="366"/>
                    <a:pt x="376" y="400"/>
                    <a:pt x="410" y="435"/>
                  </a:cubicBezTo>
                  <a:cubicBezTo>
                    <a:pt x="414" y="438"/>
                    <a:pt x="417" y="442"/>
                    <a:pt x="422" y="444"/>
                  </a:cubicBezTo>
                  <a:cubicBezTo>
                    <a:pt x="430" y="448"/>
                    <a:pt x="438" y="444"/>
                    <a:pt x="443" y="437"/>
                  </a:cubicBezTo>
                  <a:cubicBezTo>
                    <a:pt x="446" y="432"/>
                    <a:pt x="446" y="422"/>
                    <a:pt x="439" y="416"/>
                  </a:cubicBezTo>
                  <a:cubicBezTo>
                    <a:pt x="403" y="379"/>
                    <a:pt x="367" y="343"/>
                    <a:pt x="331" y="307"/>
                  </a:cubicBezTo>
                  <a:cubicBezTo>
                    <a:pt x="328" y="304"/>
                    <a:pt x="323" y="302"/>
                    <a:pt x="319" y="30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7" name="Google Shape;457;p51"/>
            <p:cNvSpPr/>
            <p:nvPr/>
          </p:nvSpPr>
          <p:spPr>
            <a:xfrm>
              <a:off x="3765068" y="2246539"/>
              <a:ext cx="1630363" cy="1647826"/>
            </a:xfrm>
            <a:custGeom>
              <a:rect b="b" l="l" r="r" t="t"/>
              <a:pathLst>
                <a:path extrusionOk="0" h="530" w="529">
                  <a:moveTo>
                    <a:pt x="135" y="507"/>
                  </a:moveTo>
                  <a:cubicBezTo>
                    <a:pt x="145" y="498"/>
                    <a:pt x="154" y="489"/>
                    <a:pt x="163" y="480"/>
                  </a:cubicBezTo>
                  <a:cubicBezTo>
                    <a:pt x="178" y="466"/>
                    <a:pt x="191" y="452"/>
                    <a:pt x="206" y="438"/>
                  </a:cubicBezTo>
                  <a:cubicBezTo>
                    <a:pt x="207" y="437"/>
                    <a:pt x="209" y="436"/>
                    <a:pt x="211" y="436"/>
                  </a:cubicBezTo>
                  <a:cubicBezTo>
                    <a:pt x="220" y="436"/>
                    <a:pt x="227" y="433"/>
                    <a:pt x="233" y="427"/>
                  </a:cubicBezTo>
                  <a:cubicBezTo>
                    <a:pt x="298" y="361"/>
                    <a:pt x="364" y="295"/>
                    <a:pt x="429" y="229"/>
                  </a:cubicBezTo>
                  <a:cubicBezTo>
                    <a:pt x="433" y="225"/>
                    <a:pt x="435" y="221"/>
                    <a:pt x="436" y="216"/>
                  </a:cubicBezTo>
                  <a:cubicBezTo>
                    <a:pt x="436" y="202"/>
                    <a:pt x="433" y="188"/>
                    <a:pt x="427" y="175"/>
                  </a:cubicBezTo>
                  <a:cubicBezTo>
                    <a:pt x="413" y="145"/>
                    <a:pt x="391" y="122"/>
                    <a:pt x="363" y="106"/>
                  </a:cubicBezTo>
                  <a:cubicBezTo>
                    <a:pt x="349" y="98"/>
                    <a:pt x="334" y="92"/>
                    <a:pt x="318" y="91"/>
                  </a:cubicBezTo>
                  <a:cubicBezTo>
                    <a:pt x="309" y="90"/>
                    <a:pt x="301" y="93"/>
                    <a:pt x="294" y="100"/>
                  </a:cubicBezTo>
                  <a:cubicBezTo>
                    <a:pt x="229" y="166"/>
                    <a:pt x="163" y="232"/>
                    <a:pt x="97" y="297"/>
                  </a:cubicBezTo>
                  <a:cubicBezTo>
                    <a:pt x="92" y="303"/>
                    <a:pt x="91" y="309"/>
                    <a:pt x="91" y="316"/>
                  </a:cubicBezTo>
                  <a:cubicBezTo>
                    <a:pt x="91" y="318"/>
                    <a:pt x="90" y="321"/>
                    <a:pt x="89" y="322"/>
                  </a:cubicBezTo>
                  <a:cubicBezTo>
                    <a:pt x="66" y="345"/>
                    <a:pt x="43" y="368"/>
                    <a:pt x="21" y="391"/>
                  </a:cubicBezTo>
                  <a:cubicBezTo>
                    <a:pt x="20" y="391"/>
                    <a:pt x="20" y="392"/>
                    <a:pt x="18" y="393"/>
                  </a:cubicBezTo>
                  <a:cubicBezTo>
                    <a:pt x="15" y="383"/>
                    <a:pt x="11" y="375"/>
                    <a:pt x="8" y="366"/>
                  </a:cubicBezTo>
                  <a:cubicBezTo>
                    <a:pt x="3" y="348"/>
                    <a:pt x="0" y="330"/>
                    <a:pt x="0" y="311"/>
                  </a:cubicBezTo>
                  <a:cubicBezTo>
                    <a:pt x="1" y="279"/>
                    <a:pt x="13" y="252"/>
                    <a:pt x="37" y="229"/>
                  </a:cubicBezTo>
                  <a:cubicBezTo>
                    <a:pt x="69" y="197"/>
                    <a:pt x="101" y="165"/>
                    <a:pt x="133" y="132"/>
                  </a:cubicBezTo>
                  <a:cubicBezTo>
                    <a:pt x="167" y="98"/>
                    <a:pt x="201" y="64"/>
                    <a:pt x="235" y="31"/>
                  </a:cubicBezTo>
                  <a:cubicBezTo>
                    <a:pt x="257" y="9"/>
                    <a:pt x="283" y="0"/>
                    <a:pt x="314" y="0"/>
                  </a:cubicBezTo>
                  <a:cubicBezTo>
                    <a:pt x="334" y="0"/>
                    <a:pt x="352" y="3"/>
                    <a:pt x="371" y="10"/>
                  </a:cubicBezTo>
                  <a:cubicBezTo>
                    <a:pt x="390" y="16"/>
                    <a:pt x="408" y="25"/>
                    <a:pt x="424" y="37"/>
                  </a:cubicBezTo>
                  <a:cubicBezTo>
                    <a:pt x="453" y="57"/>
                    <a:pt x="477" y="81"/>
                    <a:pt x="496" y="111"/>
                  </a:cubicBezTo>
                  <a:cubicBezTo>
                    <a:pt x="508" y="131"/>
                    <a:pt x="518" y="152"/>
                    <a:pt x="523" y="175"/>
                  </a:cubicBezTo>
                  <a:cubicBezTo>
                    <a:pt x="529" y="202"/>
                    <a:pt x="529" y="228"/>
                    <a:pt x="520" y="254"/>
                  </a:cubicBezTo>
                  <a:cubicBezTo>
                    <a:pt x="515" y="269"/>
                    <a:pt x="506" y="283"/>
                    <a:pt x="494" y="294"/>
                  </a:cubicBezTo>
                  <a:cubicBezTo>
                    <a:pt x="442" y="346"/>
                    <a:pt x="391" y="397"/>
                    <a:pt x="339" y="449"/>
                  </a:cubicBezTo>
                  <a:cubicBezTo>
                    <a:pt x="323" y="466"/>
                    <a:pt x="306" y="483"/>
                    <a:pt x="289" y="499"/>
                  </a:cubicBezTo>
                  <a:cubicBezTo>
                    <a:pt x="274" y="514"/>
                    <a:pt x="255" y="522"/>
                    <a:pt x="233" y="525"/>
                  </a:cubicBezTo>
                  <a:cubicBezTo>
                    <a:pt x="200" y="530"/>
                    <a:pt x="168" y="523"/>
                    <a:pt x="138" y="510"/>
                  </a:cubicBezTo>
                  <a:cubicBezTo>
                    <a:pt x="137" y="510"/>
                    <a:pt x="137" y="509"/>
                    <a:pt x="135" y="50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8" name="Google Shape;458;p51"/>
            <p:cNvSpPr/>
            <p:nvPr/>
          </p:nvSpPr>
          <p:spPr>
            <a:xfrm>
              <a:off x="2010880" y="4008664"/>
              <a:ext cx="1633538" cy="1660525"/>
            </a:xfrm>
            <a:custGeom>
              <a:rect b="b" l="l" r="r" t="t"/>
              <a:pathLst>
                <a:path extrusionOk="0" h="534" w="530">
                  <a:moveTo>
                    <a:pt x="509" y="137"/>
                  </a:moveTo>
                  <a:cubicBezTo>
                    <a:pt x="512" y="146"/>
                    <a:pt x="516" y="155"/>
                    <a:pt x="518" y="163"/>
                  </a:cubicBezTo>
                  <a:cubicBezTo>
                    <a:pt x="522" y="176"/>
                    <a:pt x="525" y="189"/>
                    <a:pt x="526" y="202"/>
                  </a:cubicBezTo>
                  <a:cubicBezTo>
                    <a:pt x="530" y="242"/>
                    <a:pt x="517" y="276"/>
                    <a:pt x="487" y="304"/>
                  </a:cubicBezTo>
                  <a:cubicBezTo>
                    <a:pt x="454" y="335"/>
                    <a:pt x="423" y="367"/>
                    <a:pt x="392" y="399"/>
                  </a:cubicBezTo>
                  <a:cubicBezTo>
                    <a:pt x="368" y="423"/>
                    <a:pt x="344" y="446"/>
                    <a:pt x="321" y="470"/>
                  </a:cubicBezTo>
                  <a:cubicBezTo>
                    <a:pt x="310" y="480"/>
                    <a:pt x="300" y="491"/>
                    <a:pt x="289" y="501"/>
                  </a:cubicBezTo>
                  <a:cubicBezTo>
                    <a:pt x="273" y="517"/>
                    <a:pt x="253" y="525"/>
                    <a:pt x="231" y="528"/>
                  </a:cubicBezTo>
                  <a:cubicBezTo>
                    <a:pt x="188" y="534"/>
                    <a:pt x="150" y="521"/>
                    <a:pt x="115" y="500"/>
                  </a:cubicBezTo>
                  <a:cubicBezTo>
                    <a:pt x="78" y="479"/>
                    <a:pt x="49" y="449"/>
                    <a:pt x="27" y="412"/>
                  </a:cubicBezTo>
                  <a:cubicBezTo>
                    <a:pt x="11" y="384"/>
                    <a:pt x="0" y="353"/>
                    <a:pt x="0" y="319"/>
                  </a:cubicBezTo>
                  <a:cubicBezTo>
                    <a:pt x="0" y="285"/>
                    <a:pt x="11" y="256"/>
                    <a:pt x="36" y="232"/>
                  </a:cubicBezTo>
                  <a:cubicBezTo>
                    <a:pt x="72" y="197"/>
                    <a:pt x="107" y="161"/>
                    <a:pt x="142" y="126"/>
                  </a:cubicBezTo>
                  <a:cubicBezTo>
                    <a:pt x="173" y="94"/>
                    <a:pt x="205" y="63"/>
                    <a:pt x="237" y="32"/>
                  </a:cubicBezTo>
                  <a:cubicBezTo>
                    <a:pt x="253" y="15"/>
                    <a:pt x="274" y="7"/>
                    <a:pt x="298" y="4"/>
                  </a:cubicBezTo>
                  <a:cubicBezTo>
                    <a:pt x="329" y="0"/>
                    <a:pt x="359" y="7"/>
                    <a:pt x="388" y="19"/>
                  </a:cubicBezTo>
                  <a:cubicBezTo>
                    <a:pt x="388" y="19"/>
                    <a:pt x="389" y="20"/>
                    <a:pt x="390" y="20"/>
                  </a:cubicBezTo>
                  <a:cubicBezTo>
                    <a:pt x="390" y="20"/>
                    <a:pt x="391" y="21"/>
                    <a:pt x="391" y="22"/>
                  </a:cubicBezTo>
                  <a:cubicBezTo>
                    <a:pt x="386" y="27"/>
                    <a:pt x="380" y="33"/>
                    <a:pt x="374" y="39"/>
                  </a:cubicBezTo>
                  <a:cubicBezTo>
                    <a:pt x="357" y="56"/>
                    <a:pt x="340" y="73"/>
                    <a:pt x="323" y="90"/>
                  </a:cubicBezTo>
                  <a:cubicBezTo>
                    <a:pt x="321" y="92"/>
                    <a:pt x="318" y="94"/>
                    <a:pt x="315" y="94"/>
                  </a:cubicBezTo>
                  <a:cubicBezTo>
                    <a:pt x="307" y="93"/>
                    <a:pt x="301" y="96"/>
                    <a:pt x="296" y="101"/>
                  </a:cubicBezTo>
                  <a:cubicBezTo>
                    <a:pt x="230" y="168"/>
                    <a:pt x="163" y="234"/>
                    <a:pt x="97" y="301"/>
                  </a:cubicBezTo>
                  <a:cubicBezTo>
                    <a:pt x="94" y="304"/>
                    <a:pt x="92" y="308"/>
                    <a:pt x="91" y="313"/>
                  </a:cubicBezTo>
                  <a:cubicBezTo>
                    <a:pt x="90" y="324"/>
                    <a:pt x="93" y="336"/>
                    <a:pt x="97" y="347"/>
                  </a:cubicBezTo>
                  <a:cubicBezTo>
                    <a:pt x="111" y="382"/>
                    <a:pt x="136" y="408"/>
                    <a:pt x="169" y="426"/>
                  </a:cubicBezTo>
                  <a:cubicBezTo>
                    <a:pt x="181" y="433"/>
                    <a:pt x="194" y="437"/>
                    <a:pt x="208" y="438"/>
                  </a:cubicBezTo>
                  <a:cubicBezTo>
                    <a:pt x="217" y="439"/>
                    <a:pt x="224" y="437"/>
                    <a:pt x="231" y="430"/>
                  </a:cubicBezTo>
                  <a:cubicBezTo>
                    <a:pt x="297" y="365"/>
                    <a:pt x="362" y="299"/>
                    <a:pt x="428" y="234"/>
                  </a:cubicBezTo>
                  <a:cubicBezTo>
                    <a:pt x="434" y="228"/>
                    <a:pt x="436" y="222"/>
                    <a:pt x="435" y="215"/>
                  </a:cubicBezTo>
                  <a:cubicBezTo>
                    <a:pt x="435" y="211"/>
                    <a:pt x="436" y="209"/>
                    <a:pt x="439" y="206"/>
                  </a:cubicBezTo>
                  <a:cubicBezTo>
                    <a:pt x="461" y="184"/>
                    <a:pt x="483" y="162"/>
                    <a:pt x="505" y="140"/>
                  </a:cubicBezTo>
                  <a:cubicBezTo>
                    <a:pt x="506" y="139"/>
                    <a:pt x="507" y="139"/>
                    <a:pt x="509" y="137"/>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9" name="Google Shape;459;p51"/>
            <p:cNvSpPr/>
            <p:nvPr/>
          </p:nvSpPr>
          <p:spPr>
            <a:xfrm>
              <a:off x="2898293" y="3934052"/>
              <a:ext cx="808038" cy="823913"/>
            </a:xfrm>
            <a:custGeom>
              <a:rect b="b" l="l" r="r" t="t"/>
              <a:pathLst>
                <a:path extrusionOk="0" h="265" w="262">
                  <a:moveTo>
                    <a:pt x="215" y="6"/>
                  </a:moveTo>
                  <a:cubicBezTo>
                    <a:pt x="212" y="16"/>
                    <a:pt x="209" y="24"/>
                    <a:pt x="205" y="34"/>
                  </a:cubicBezTo>
                  <a:cubicBezTo>
                    <a:pt x="218" y="34"/>
                    <a:pt x="230" y="34"/>
                    <a:pt x="243" y="34"/>
                  </a:cubicBezTo>
                  <a:cubicBezTo>
                    <a:pt x="242" y="38"/>
                    <a:pt x="242" y="43"/>
                    <a:pt x="241" y="47"/>
                  </a:cubicBezTo>
                  <a:cubicBezTo>
                    <a:pt x="240" y="52"/>
                    <a:pt x="242" y="54"/>
                    <a:pt x="246" y="56"/>
                  </a:cubicBezTo>
                  <a:cubicBezTo>
                    <a:pt x="253" y="60"/>
                    <a:pt x="252" y="60"/>
                    <a:pt x="250" y="66"/>
                  </a:cubicBezTo>
                  <a:cubicBezTo>
                    <a:pt x="247" y="74"/>
                    <a:pt x="244" y="81"/>
                    <a:pt x="240" y="90"/>
                  </a:cubicBezTo>
                  <a:cubicBezTo>
                    <a:pt x="247" y="89"/>
                    <a:pt x="253" y="89"/>
                    <a:pt x="259" y="88"/>
                  </a:cubicBezTo>
                  <a:cubicBezTo>
                    <a:pt x="262" y="92"/>
                    <a:pt x="261" y="95"/>
                    <a:pt x="258" y="99"/>
                  </a:cubicBezTo>
                  <a:cubicBezTo>
                    <a:pt x="208" y="149"/>
                    <a:pt x="158" y="198"/>
                    <a:pt x="109" y="248"/>
                  </a:cubicBezTo>
                  <a:cubicBezTo>
                    <a:pt x="95" y="262"/>
                    <a:pt x="79" y="265"/>
                    <a:pt x="61" y="260"/>
                  </a:cubicBezTo>
                  <a:cubicBezTo>
                    <a:pt x="36" y="253"/>
                    <a:pt x="18" y="236"/>
                    <a:pt x="8" y="212"/>
                  </a:cubicBezTo>
                  <a:cubicBezTo>
                    <a:pt x="1" y="196"/>
                    <a:pt x="0" y="180"/>
                    <a:pt x="10" y="165"/>
                  </a:cubicBezTo>
                  <a:cubicBezTo>
                    <a:pt x="15" y="157"/>
                    <a:pt x="23" y="150"/>
                    <a:pt x="30" y="143"/>
                  </a:cubicBezTo>
                  <a:cubicBezTo>
                    <a:pt x="77" y="97"/>
                    <a:pt x="123" y="50"/>
                    <a:pt x="170" y="4"/>
                  </a:cubicBezTo>
                  <a:cubicBezTo>
                    <a:pt x="174" y="0"/>
                    <a:pt x="176" y="0"/>
                    <a:pt x="182" y="3"/>
                  </a:cubicBezTo>
                  <a:cubicBezTo>
                    <a:pt x="182" y="4"/>
                    <a:pt x="184" y="4"/>
                    <a:pt x="184" y="5"/>
                  </a:cubicBezTo>
                  <a:cubicBezTo>
                    <a:pt x="189" y="12"/>
                    <a:pt x="195" y="12"/>
                    <a:pt x="202" y="9"/>
                  </a:cubicBezTo>
                  <a:cubicBezTo>
                    <a:pt x="206" y="8"/>
                    <a:pt x="210" y="7"/>
                    <a:pt x="215" y="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0" name="Google Shape;460;p51"/>
            <p:cNvSpPr/>
            <p:nvPr/>
          </p:nvSpPr>
          <p:spPr>
            <a:xfrm>
              <a:off x="3730143" y="3145064"/>
              <a:ext cx="768350" cy="788988"/>
            </a:xfrm>
            <a:custGeom>
              <a:rect b="b" l="l" r="r" t="t"/>
              <a:pathLst>
                <a:path extrusionOk="0" h="254" w="249">
                  <a:moveTo>
                    <a:pt x="87" y="254"/>
                  </a:moveTo>
                  <a:cubicBezTo>
                    <a:pt x="87" y="251"/>
                    <a:pt x="86" y="249"/>
                    <a:pt x="86" y="247"/>
                  </a:cubicBezTo>
                  <a:cubicBezTo>
                    <a:pt x="80" y="248"/>
                    <a:pt x="73" y="248"/>
                    <a:pt x="66" y="249"/>
                  </a:cubicBezTo>
                  <a:cubicBezTo>
                    <a:pt x="69" y="241"/>
                    <a:pt x="72" y="234"/>
                    <a:pt x="75" y="227"/>
                  </a:cubicBezTo>
                  <a:cubicBezTo>
                    <a:pt x="75" y="227"/>
                    <a:pt x="75" y="227"/>
                    <a:pt x="75" y="226"/>
                  </a:cubicBezTo>
                  <a:cubicBezTo>
                    <a:pt x="78" y="219"/>
                    <a:pt x="78" y="219"/>
                    <a:pt x="71" y="215"/>
                  </a:cubicBezTo>
                  <a:cubicBezTo>
                    <a:pt x="67" y="213"/>
                    <a:pt x="66" y="211"/>
                    <a:pt x="67" y="206"/>
                  </a:cubicBezTo>
                  <a:cubicBezTo>
                    <a:pt x="68" y="202"/>
                    <a:pt x="68" y="197"/>
                    <a:pt x="68" y="193"/>
                  </a:cubicBezTo>
                  <a:cubicBezTo>
                    <a:pt x="56" y="193"/>
                    <a:pt x="44" y="193"/>
                    <a:pt x="31" y="193"/>
                  </a:cubicBezTo>
                  <a:cubicBezTo>
                    <a:pt x="34" y="183"/>
                    <a:pt x="37" y="175"/>
                    <a:pt x="40" y="165"/>
                  </a:cubicBezTo>
                  <a:cubicBezTo>
                    <a:pt x="35" y="167"/>
                    <a:pt x="30" y="167"/>
                    <a:pt x="25" y="169"/>
                  </a:cubicBezTo>
                  <a:cubicBezTo>
                    <a:pt x="20" y="170"/>
                    <a:pt x="16" y="170"/>
                    <a:pt x="12" y="166"/>
                  </a:cubicBezTo>
                  <a:cubicBezTo>
                    <a:pt x="8" y="163"/>
                    <a:pt x="4" y="161"/>
                    <a:pt x="0" y="158"/>
                  </a:cubicBezTo>
                  <a:cubicBezTo>
                    <a:pt x="5" y="153"/>
                    <a:pt x="10" y="149"/>
                    <a:pt x="15" y="144"/>
                  </a:cubicBezTo>
                  <a:cubicBezTo>
                    <a:pt x="49" y="109"/>
                    <a:pt x="83" y="75"/>
                    <a:pt x="116" y="41"/>
                  </a:cubicBezTo>
                  <a:cubicBezTo>
                    <a:pt x="125" y="32"/>
                    <a:pt x="134" y="23"/>
                    <a:pt x="143" y="14"/>
                  </a:cubicBezTo>
                  <a:cubicBezTo>
                    <a:pt x="156" y="2"/>
                    <a:pt x="172" y="0"/>
                    <a:pt x="188" y="4"/>
                  </a:cubicBezTo>
                  <a:cubicBezTo>
                    <a:pt x="204" y="9"/>
                    <a:pt x="218" y="18"/>
                    <a:pt x="228" y="30"/>
                  </a:cubicBezTo>
                  <a:cubicBezTo>
                    <a:pt x="242" y="46"/>
                    <a:pt x="249" y="64"/>
                    <a:pt x="246" y="85"/>
                  </a:cubicBezTo>
                  <a:cubicBezTo>
                    <a:pt x="245" y="93"/>
                    <a:pt x="241" y="100"/>
                    <a:pt x="235" y="106"/>
                  </a:cubicBezTo>
                  <a:cubicBezTo>
                    <a:pt x="203" y="138"/>
                    <a:pt x="172" y="169"/>
                    <a:pt x="140" y="201"/>
                  </a:cubicBezTo>
                  <a:cubicBezTo>
                    <a:pt x="124" y="218"/>
                    <a:pt x="107" y="234"/>
                    <a:pt x="90" y="251"/>
                  </a:cubicBezTo>
                  <a:cubicBezTo>
                    <a:pt x="90" y="252"/>
                    <a:pt x="89" y="253"/>
                    <a:pt x="87" y="25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1" name="Google Shape;461;p51"/>
            <p:cNvSpPr/>
            <p:nvPr/>
          </p:nvSpPr>
          <p:spPr>
            <a:xfrm>
              <a:off x="4011130" y="4267427"/>
              <a:ext cx="454025" cy="454025"/>
            </a:xfrm>
            <a:custGeom>
              <a:rect b="b" l="l" r="r" t="t"/>
              <a:pathLst>
                <a:path extrusionOk="0" h="146" w="147">
                  <a:moveTo>
                    <a:pt x="19" y="0"/>
                  </a:moveTo>
                  <a:cubicBezTo>
                    <a:pt x="23" y="2"/>
                    <a:pt x="28" y="3"/>
                    <a:pt x="31" y="6"/>
                  </a:cubicBezTo>
                  <a:cubicBezTo>
                    <a:pt x="67" y="42"/>
                    <a:pt x="104" y="79"/>
                    <a:pt x="140" y="115"/>
                  </a:cubicBezTo>
                  <a:cubicBezTo>
                    <a:pt x="145" y="120"/>
                    <a:pt x="147" y="126"/>
                    <a:pt x="145" y="133"/>
                  </a:cubicBezTo>
                  <a:cubicBezTo>
                    <a:pt x="143" y="139"/>
                    <a:pt x="138" y="143"/>
                    <a:pt x="132" y="145"/>
                  </a:cubicBezTo>
                  <a:cubicBezTo>
                    <a:pt x="125" y="146"/>
                    <a:pt x="120" y="143"/>
                    <a:pt x="115" y="139"/>
                  </a:cubicBezTo>
                  <a:cubicBezTo>
                    <a:pt x="83" y="107"/>
                    <a:pt x="51" y="74"/>
                    <a:pt x="18" y="42"/>
                  </a:cubicBezTo>
                  <a:cubicBezTo>
                    <a:pt x="14" y="38"/>
                    <a:pt x="10" y="34"/>
                    <a:pt x="6" y="30"/>
                  </a:cubicBezTo>
                  <a:cubicBezTo>
                    <a:pt x="1" y="24"/>
                    <a:pt x="0" y="18"/>
                    <a:pt x="3" y="11"/>
                  </a:cubicBezTo>
                  <a:cubicBezTo>
                    <a:pt x="6" y="4"/>
                    <a:pt x="11" y="1"/>
                    <a:pt x="19" y="1"/>
                  </a:cubicBezTo>
                  <a:cubicBezTo>
                    <a:pt x="19" y="1"/>
                    <a:pt x="19" y="0"/>
                    <a:pt x="19"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2" name="Google Shape;462;p51"/>
            <p:cNvSpPr/>
            <p:nvPr/>
          </p:nvSpPr>
          <p:spPr>
            <a:xfrm>
              <a:off x="2676043" y="3530827"/>
              <a:ext cx="576263" cy="244475"/>
            </a:xfrm>
            <a:custGeom>
              <a:rect b="b" l="l" r="r" t="t"/>
              <a:pathLst>
                <a:path extrusionOk="0" h="79" w="187">
                  <a:moveTo>
                    <a:pt x="0" y="19"/>
                  </a:moveTo>
                  <a:cubicBezTo>
                    <a:pt x="1" y="8"/>
                    <a:pt x="12" y="0"/>
                    <a:pt x="23" y="3"/>
                  </a:cubicBezTo>
                  <a:cubicBezTo>
                    <a:pt x="52" y="11"/>
                    <a:pt x="80" y="18"/>
                    <a:pt x="108" y="26"/>
                  </a:cubicBezTo>
                  <a:cubicBezTo>
                    <a:pt x="130" y="32"/>
                    <a:pt x="151" y="37"/>
                    <a:pt x="173" y="43"/>
                  </a:cubicBezTo>
                  <a:cubicBezTo>
                    <a:pt x="181" y="45"/>
                    <a:pt x="187" y="55"/>
                    <a:pt x="185" y="63"/>
                  </a:cubicBezTo>
                  <a:cubicBezTo>
                    <a:pt x="182" y="73"/>
                    <a:pt x="173" y="79"/>
                    <a:pt x="164" y="76"/>
                  </a:cubicBezTo>
                  <a:cubicBezTo>
                    <a:pt x="145" y="71"/>
                    <a:pt x="125" y="66"/>
                    <a:pt x="106" y="61"/>
                  </a:cubicBezTo>
                  <a:cubicBezTo>
                    <a:pt x="77" y="53"/>
                    <a:pt x="48" y="45"/>
                    <a:pt x="19" y="37"/>
                  </a:cubicBezTo>
                  <a:cubicBezTo>
                    <a:pt x="12" y="36"/>
                    <a:pt x="6" y="34"/>
                    <a:pt x="3" y="27"/>
                  </a:cubicBezTo>
                  <a:cubicBezTo>
                    <a:pt x="1" y="25"/>
                    <a:pt x="1" y="22"/>
                    <a:pt x="0"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3" name="Google Shape;463;p51"/>
            <p:cNvSpPr/>
            <p:nvPr/>
          </p:nvSpPr>
          <p:spPr>
            <a:xfrm>
              <a:off x="3873018" y="4400777"/>
              <a:ext cx="236538" cy="584200"/>
            </a:xfrm>
            <a:custGeom>
              <a:rect b="b" l="l" r="r" t="t"/>
              <a:pathLst>
                <a:path extrusionOk="0" h="188" w="77">
                  <a:moveTo>
                    <a:pt x="77" y="170"/>
                  </a:moveTo>
                  <a:cubicBezTo>
                    <a:pt x="76" y="177"/>
                    <a:pt x="71" y="185"/>
                    <a:pt x="64" y="186"/>
                  </a:cubicBezTo>
                  <a:cubicBezTo>
                    <a:pt x="56" y="188"/>
                    <a:pt x="47" y="184"/>
                    <a:pt x="44" y="176"/>
                  </a:cubicBezTo>
                  <a:cubicBezTo>
                    <a:pt x="41" y="167"/>
                    <a:pt x="39" y="158"/>
                    <a:pt x="36" y="149"/>
                  </a:cubicBezTo>
                  <a:cubicBezTo>
                    <a:pt x="33" y="136"/>
                    <a:pt x="29" y="123"/>
                    <a:pt x="26" y="109"/>
                  </a:cubicBezTo>
                  <a:cubicBezTo>
                    <a:pt x="20" y="86"/>
                    <a:pt x="13" y="62"/>
                    <a:pt x="7" y="39"/>
                  </a:cubicBezTo>
                  <a:cubicBezTo>
                    <a:pt x="6" y="34"/>
                    <a:pt x="5" y="30"/>
                    <a:pt x="3" y="26"/>
                  </a:cubicBezTo>
                  <a:cubicBezTo>
                    <a:pt x="0" y="15"/>
                    <a:pt x="5" y="5"/>
                    <a:pt x="16" y="2"/>
                  </a:cubicBezTo>
                  <a:cubicBezTo>
                    <a:pt x="23" y="0"/>
                    <a:pt x="34" y="6"/>
                    <a:pt x="36" y="17"/>
                  </a:cubicBezTo>
                  <a:cubicBezTo>
                    <a:pt x="40" y="33"/>
                    <a:pt x="45" y="50"/>
                    <a:pt x="50" y="66"/>
                  </a:cubicBezTo>
                  <a:cubicBezTo>
                    <a:pt x="56" y="89"/>
                    <a:pt x="62" y="112"/>
                    <a:pt x="68" y="135"/>
                  </a:cubicBezTo>
                  <a:cubicBezTo>
                    <a:pt x="70" y="144"/>
                    <a:pt x="73" y="153"/>
                    <a:pt x="75" y="162"/>
                  </a:cubicBezTo>
                  <a:cubicBezTo>
                    <a:pt x="76" y="165"/>
                    <a:pt x="76" y="167"/>
                    <a:pt x="77" y="17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4" name="Google Shape;464;p51"/>
            <p:cNvSpPr/>
            <p:nvPr/>
          </p:nvSpPr>
          <p:spPr>
            <a:xfrm>
              <a:off x="4147655" y="4127727"/>
              <a:ext cx="576263" cy="234950"/>
            </a:xfrm>
            <a:custGeom>
              <a:rect b="b" l="l" r="r" t="t"/>
              <a:pathLst>
                <a:path extrusionOk="0" h="76" w="187">
                  <a:moveTo>
                    <a:pt x="169" y="76"/>
                  </a:moveTo>
                  <a:cubicBezTo>
                    <a:pt x="163" y="75"/>
                    <a:pt x="158" y="74"/>
                    <a:pt x="152" y="72"/>
                  </a:cubicBezTo>
                  <a:cubicBezTo>
                    <a:pt x="132" y="67"/>
                    <a:pt x="112" y="61"/>
                    <a:pt x="92" y="56"/>
                  </a:cubicBezTo>
                  <a:cubicBezTo>
                    <a:pt x="66" y="49"/>
                    <a:pt x="40" y="42"/>
                    <a:pt x="14" y="35"/>
                  </a:cubicBezTo>
                  <a:cubicBezTo>
                    <a:pt x="6" y="33"/>
                    <a:pt x="0" y="23"/>
                    <a:pt x="2" y="15"/>
                  </a:cubicBezTo>
                  <a:cubicBezTo>
                    <a:pt x="4" y="6"/>
                    <a:pt x="14" y="0"/>
                    <a:pt x="23" y="2"/>
                  </a:cubicBezTo>
                  <a:cubicBezTo>
                    <a:pt x="38" y="6"/>
                    <a:pt x="53" y="10"/>
                    <a:pt x="68" y="14"/>
                  </a:cubicBezTo>
                  <a:cubicBezTo>
                    <a:pt x="91" y="20"/>
                    <a:pt x="114" y="26"/>
                    <a:pt x="137" y="32"/>
                  </a:cubicBezTo>
                  <a:cubicBezTo>
                    <a:pt x="149" y="36"/>
                    <a:pt x="162" y="39"/>
                    <a:pt x="174" y="43"/>
                  </a:cubicBezTo>
                  <a:cubicBezTo>
                    <a:pt x="181" y="45"/>
                    <a:pt x="185" y="49"/>
                    <a:pt x="186" y="56"/>
                  </a:cubicBezTo>
                  <a:cubicBezTo>
                    <a:pt x="187" y="64"/>
                    <a:pt x="184" y="70"/>
                    <a:pt x="177" y="74"/>
                  </a:cubicBezTo>
                  <a:cubicBezTo>
                    <a:pt x="174" y="75"/>
                    <a:pt x="171" y="76"/>
                    <a:pt x="169" y="76"/>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5" name="Google Shape;465;p51"/>
            <p:cNvSpPr/>
            <p:nvPr/>
          </p:nvSpPr>
          <p:spPr>
            <a:xfrm>
              <a:off x="3290405" y="2914877"/>
              <a:ext cx="233363" cy="584200"/>
            </a:xfrm>
            <a:custGeom>
              <a:rect b="b" l="l" r="r" t="t"/>
              <a:pathLst>
                <a:path extrusionOk="0" h="188" w="76">
                  <a:moveTo>
                    <a:pt x="0" y="19"/>
                  </a:moveTo>
                  <a:cubicBezTo>
                    <a:pt x="0" y="11"/>
                    <a:pt x="6" y="4"/>
                    <a:pt x="13" y="2"/>
                  </a:cubicBezTo>
                  <a:cubicBezTo>
                    <a:pt x="21" y="0"/>
                    <a:pt x="30" y="4"/>
                    <a:pt x="32" y="12"/>
                  </a:cubicBezTo>
                  <a:cubicBezTo>
                    <a:pt x="36" y="23"/>
                    <a:pt x="39" y="34"/>
                    <a:pt x="42" y="45"/>
                  </a:cubicBezTo>
                  <a:cubicBezTo>
                    <a:pt x="48" y="69"/>
                    <a:pt x="55" y="93"/>
                    <a:pt x="61" y="118"/>
                  </a:cubicBezTo>
                  <a:cubicBezTo>
                    <a:pt x="65" y="133"/>
                    <a:pt x="69" y="148"/>
                    <a:pt x="73" y="163"/>
                  </a:cubicBezTo>
                  <a:cubicBezTo>
                    <a:pt x="76" y="173"/>
                    <a:pt x="71" y="183"/>
                    <a:pt x="62" y="186"/>
                  </a:cubicBezTo>
                  <a:cubicBezTo>
                    <a:pt x="52" y="188"/>
                    <a:pt x="43" y="182"/>
                    <a:pt x="40" y="172"/>
                  </a:cubicBezTo>
                  <a:cubicBezTo>
                    <a:pt x="36" y="155"/>
                    <a:pt x="31" y="139"/>
                    <a:pt x="27" y="123"/>
                  </a:cubicBezTo>
                  <a:cubicBezTo>
                    <a:pt x="22" y="103"/>
                    <a:pt x="17" y="84"/>
                    <a:pt x="12" y="64"/>
                  </a:cubicBezTo>
                  <a:cubicBezTo>
                    <a:pt x="8" y="52"/>
                    <a:pt x="5" y="39"/>
                    <a:pt x="1" y="27"/>
                  </a:cubicBezTo>
                  <a:cubicBezTo>
                    <a:pt x="1" y="24"/>
                    <a:pt x="0" y="21"/>
                    <a:pt x="0" y="19"/>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6" name="Google Shape;466;p51"/>
            <p:cNvSpPr/>
            <p:nvPr/>
          </p:nvSpPr>
          <p:spPr>
            <a:xfrm>
              <a:off x="2933218" y="3179989"/>
              <a:ext cx="452438" cy="458788"/>
            </a:xfrm>
            <a:custGeom>
              <a:rect b="b" l="l" r="r" t="t"/>
              <a:pathLst>
                <a:path extrusionOk="0" h="148" w="147">
                  <a:moveTo>
                    <a:pt x="20" y="0"/>
                  </a:moveTo>
                  <a:cubicBezTo>
                    <a:pt x="24" y="2"/>
                    <a:pt x="29" y="4"/>
                    <a:pt x="32" y="7"/>
                  </a:cubicBezTo>
                  <a:cubicBezTo>
                    <a:pt x="68" y="43"/>
                    <a:pt x="104" y="79"/>
                    <a:pt x="140" y="116"/>
                  </a:cubicBezTo>
                  <a:cubicBezTo>
                    <a:pt x="147" y="122"/>
                    <a:pt x="147" y="132"/>
                    <a:pt x="144" y="137"/>
                  </a:cubicBezTo>
                  <a:cubicBezTo>
                    <a:pt x="139" y="144"/>
                    <a:pt x="131" y="148"/>
                    <a:pt x="123" y="144"/>
                  </a:cubicBezTo>
                  <a:cubicBezTo>
                    <a:pt x="118" y="142"/>
                    <a:pt x="115" y="138"/>
                    <a:pt x="111" y="135"/>
                  </a:cubicBezTo>
                  <a:cubicBezTo>
                    <a:pt x="77" y="100"/>
                    <a:pt x="42" y="66"/>
                    <a:pt x="8" y="32"/>
                  </a:cubicBezTo>
                  <a:cubicBezTo>
                    <a:pt x="3" y="26"/>
                    <a:pt x="0" y="20"/>
                    <a:pt x="3" y="12"/>
                  </a:cubicBezTo>
                  <a:cubicBezTo>
                    <a:pt x="6" y="6"/>
                    <a:pt x="12" y="1"/>
                    <a:pt x="19" y="1"/>
                  </a:cubicBezTo>
                  <a:cubicBezTo>
                    <a:pt x="19" y="1"/>
                    <a:pt x="19" y="0"/>
                    <a:pt x="20" y="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67" name="Google Shape;467;p51"/>
          <p:cNvGrpSpPr/>
          <p:nvPr/>
        </p:nvGrpSpPr>
        <p:grpSpPr>
          <a:xfrm>
            <a:off x="7478904" y="3205557"/>
            <a:ext cx="256161" cy="225738"/>
            <a:chOff x="2341563" y="119063"/>
            <a:chExt cx="7512052" cy="6619876"/>
          </a:xfrm>
        </p:grpSpPr>
        <p:sp>
          <p:nvSpPr>
            <p:cNvPr id="468" name="Google Shape;468;p51"/>
            <p:cNvSpPr/>
            <p:nvPr/>
          </p:nvSpPr>
          <p:spPr>
            <a:xfrm>
              <a:off x="2341563" y="119063"/>
              <a:ext cx="7512052" cy="6619876"/>
            </a:xfrm>
            <a:custGeom>
              <a:rect b="b" l="l" r="r" t="t"/>
              <a:pathLst>
                <a:path extrusionOk="0" h="2132" w="2440">
                  <a:moveTo>
                    <a:pt x="2422" y="1985"/>
                  </a:moveTo>
                  <a:cubicBezTo>
                    <a:pt x="2422" y="1985"/>
                    <a:pt x="2422" y="1985"/>
                    <a:pt x="2422" y="1985"/>
                  </a:cubicBezTo>
                  <a:cubicBezTo>
                    <a:pt x="1305" y="49"/>
                    <a:pt x="1305" y="49"/>
                    <a:pt x="1305" y="49"/>
                  </a:cubicBezTo>
                  <a:cubicBezTo>
                    <a:pt x="1287" y="19"/>
                    <a:pt x="1255" y="0"/>
                    <a:pt x="1220" y="0"/>
                  </a:cubicBezTo>
                  <a:cubicBezTo>
                    <a:pt x="1185" y="0"/>
                    <a:pt x="1152" y="19"/>
                    <a:pt x="1135" y="49"/>
                  </a:cubicBezTo>
                  <a:cubicBezTo>
                    <a:pt x="17" y="1985"/>
                    <a:pt x="17" y="1985"/>
                    <a:pt x="17" y="1985"/>
                  </a:cubicBezTo>
                  <a:cubicBezTo>
                    <a:pt x="0" y="2015"/>
                    <a:pt x="0" y="2053"/>
                    <a:pt x="17" y="2083"/>
                  </a:cubicBezTo>
                  <a:cubicBezTo>
                    <a:pt x="35" y="2113"/>
                    <a:pt x="67" y="2132"/>
                    <a:pt x="102" y="2132"/>
                  </a:cubicBezTo>
                  <a:cubicBezTo>
                    <a:pt x="2337" y="2132"/>
                    <a:pt x="2337" y="2132"/>
                    <a:pt x="2337" y="2132"/>
                  </a:cubicBezTo>
                  <a:cubicBezTo>
                    <a:pt x="2372" y="2132"/>
                    <a:pt x="2405" y="2113"/>
                    <a:pt x="2422" y="2083"/>
                  </a:cubicBezTo>
                  <a:cubicBezTo>
                    <a:pt x="2440" y="2053"/>
                    <a:pt x="2440" y="2015"/>
                    <a:pt x="2422" y="1985"/>
                  </a:cubicBezTo>
                  <a:close/>
                  <a:moveTo>
                    <a:pt x="340" y="1897"/>
                  </a:moveTo>
                  <a:cubicBezTo>
                    <a:pt x="1220" y="373"/>
                    <a:pt x="1220" y="373"/>
                    <a:pt x="1220" y="373"/>
                  </a:cubicBezTo>
                  <a:cubicBezTo>
                    <a:pt x="2100" y="1897"/>
                    <a:pt x="2100" y="1897"/>
                    <a:pt x="2100" y="1897"/>
                  </a:cubicBezTo>
                  <a:lnTo>
                    <a:pt x="340" y="1897"/>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69" name="Google Shape;469;p51"/>
            <p:cNvSpPr/>
            <p:nvPr/>
          </p:nvSpPr>
          <p:spPr>
            <a:xfrm>
              <a:off x="5724526" y="2305051"/>
              <a:ext cx="746125" cy="2393949"/>
            </a:xfrm>
            <a:custGeom>
              <a:rect b="b" l="l" r="r" t="t"/>
              <a:pathLst>
                <a:path extrusionOk="0" h="771" w="242">
                  <a:moveTo>
                    <a:pt x="32" y="635"/>
                  </a:moveTo>
                  <a:cubicBezTo>
                    <a:pt x="37" y="681"/>
                    <a:pt x="45" y="715"/>
                    <a:pt x="57" y="737"/>
                  </a:cubicBezTo>
                  <a:cubicBezTo>
                    <a:pt x="68" y="760"/>
                    <a:pt x="88" y="771"/>
                    <a:pt x="117" y="771"/>
                  </a:cubicBezTo>
                  <a:cubicBezTo>
                    <a:pt x="125" y="771"/>
                    <a:pt x="125" y="771"/>
                    <a:pt x="125" y="771"/>
                  </a:cubicBezTo>
                  <a:cubicBezTo>
                    <a:pt x="154" y="771"/>
                    <a:pt x="174" y="760"/>
                    <a:pt x="185" y="737"/>
                  </a:cubicBezTo>
                  <a:cubicBezTo>
                    <a:pt x="196" y="715"/>
                    <a:pt x="204" y="681"/>
                    <a:pt x="209" y="635"/>
                  </a:cubicBezTo>
                  <a:cubicBezTo>
                    <a:pt x="235" y="280"/>
                    <a:pt x="235" y="280"/>
                    <a:pt x="235" y="280"/>
                  </a:cubicBezTo>
                  <a:cubicBezTo>
                    <a:pt x="240" y="210"/>
                    <a:pt x="242" y="161"/>
                    <a:pt x="242" y="131"/>
                  </a:cubicBezTo>
                  <a:cubicBezTo>
                    <a:pt x="242" y="90"/>
                    <a:pt x="230" y="58"/>
                    <a:pt x="207" y="35"/>
                  </a:cubicBezTo>
                  <a:cubicBezTo>
                    <a:pt x="185" y="13"/>
                    <a:pt x="153" y="0"/>
                    <a:pt x="121" y="0"/>
                  </a:cubicBezTo>
                  <a:cubicBezTo>
                    <a:pt x="88" y="0"/>
                    <a:pt x="57" y="13"/>
                    <a:pt x="34" y="35"/>
                  </a:cubicBezTo>
                  <a:cubicBezTo>
                    <a:pt x="11" y="58"/>
                    <a:pt x="0" y="90"/>
                    <a:pt x="0" y="131"/>
                  </a:cubicBezTo>
                  <a:cubicBezTo>
                    <a:pt x="0" y="161"/>
                    <a:pt x="2" y="210"/>
                    <a:pt x="7" y="280"/>
                  </a:cubicBezTo>
                  <a:lnTo>
                    <a:pt x="32" y="635"/>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0" name="Google Shape;470;p51"/>
            <p:cNvSpPr/>
            <p:nvPr/>
          </p:nvSpPr>
          <p:spPr>
            <a:xfrm>
              <a:off x="5719763" y="4978401"/>
              <a:ext cx="757200" cy="763500"/>
            </a:xfrm>
            <a:prstGeom prst="ellipse">
              <a:avLst/>
            </a:pr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471" name="Google Shape;471;p51"/>
          <p:cNvGrpSpPr/>
          <p:nvPr/>
        </p:nvGrpSpPr>
        <p:grpSpPr>
          <a:xfrm>
            <a:off x="4514483" y="929577"/>
            <a:ext cx="312541" cy="211347"/>
            <a:chOff x="2715309" y="1749337"/>
            <a:chExt cx="3765554" cy="2546354"/>
          </a:xfrm>
        </p:grpSpPr>
        <p:sp>
          <p:nvSpPr>
            <p:cNvPr id="472" name="Google Shape;472;p51"/>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3" name="Google Shape;473;p51"/>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4" name="Google Shape;474;p51"/>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5" name="Google Shape;475;p51"/>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6" name="Google Shape;476;p51"/>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7" name="Google Shape;477;p51"/>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78" name="Google Shape;478;p51"/>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sp>
        <p:nvSpPr>
          <p:cNvPr id="483" name="Google Shape;483;p52"/>
          <p:cNvSpPr/>
          <p:nvPr/>
        </p:nvSpPr>
        <p:spPr>
          <a:xfrm>
            <a:off x="0" y="1185863"/>
            <a:ext cx="4000500" cy="3957637"/>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84" name="Google Shape;484;p52"/>
          <p:cNvGrpSpPr/>
          <p:nvPr/>
        </p:nvGrpSpPr>
        <p:grpSpPr>
          <a:xfrm>
            <a:off x="451163" y="1768202"/>
            <a:ext cx="3319994" cy="2868036"/>
            <a:chOff x="6197601" y="1644980"/>
            <a:chExt cx="4426659" cy="3824048"/>
          </a:xfrm>
        </p:grpSpPr>
        <p:sp>
          <p:nvSpPr>
            <p:cNvPr id="485" name="Google Shape;485;p52"/>
            <p:cNvSpPr txBox="1"/>
            <p:nvPr/>
          </p:nvSpPr>
          <p:spPr>
            <a:xfrm>
              <a:off x="6197601" y="1765654"/>
              <a:ext cx="1322071"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Medium"/>
                  <a:ea typeface="Raleway Medium"/>
                  <a:cs typeface="Raleway Medium"/>
                  <a:sym typeface="Raleway Medium"/>
                </a:rPr>
                <a:t>Example</a:t>
              </a:r>
              <a:endParaRPr sz="800">
                <a:solidFill>
                  <a:schemeClr val="lt1"/>
                </a:solidFill>
                <a:latin typeface="Raleway Medium"/>
                <a:ea typeface="Raleway Medium"/>
                <a:cs typeface="Raleway Medium"/>
                <a:sym typeface="Raleway Medium"/>
              </a:endParaRPr>
            </a:p>
          </p:txBody>
        </p:sp>
        <p:sp>
          <p:nvSpPr>
            <p:cNvPr id="486" name="Google Shape;486;p52"/>
            <p:cNvSpPr txBox="1"/>
            <p:nvPr/>
          </p:nvSpPr>
          <p:spPr>
            <a:xfrm>
              <a:off x="7422736" y="1644980"/>
              <a:ext cx="3201524"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487" name="Google Shape;487;p52"/>
            <p:cNvSpPr txBox="1"/>
            <p:nvPr/>
          </p:nvSpPr>
          <p:spPr>
            <a:xfrm>
              <a:off x="6197601" y="2879331"/>
              <a:ext cx="1322071"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Medium"/>
                  <a:ea typeface="Raleway Medium"/>
                  <a:cs typeface="Raleway Medium"/>
                  <a:sym typeface="Raleway Medium"/>
                </a:rPr>
                <a:t>Example</a:t>
              </a:r>
              <a:endParaRPr sz="800">
                <a:solidFill>
                  <a:schemeClr val="lt1"/>
                </a:solidFill>
                <a:latin typeface="Raleway Medium"/>
                <a:ea typeface="Raleway Medium"/>
                <a:cs typeface="Raleway Medium"/>
                <a:sym typeface="Raleway Medium"/>
              </a:endParaRPr>
            </a:p>
          </p:txBody>
        </p:sp>
        <p:sp>
          <p:nvSpPr>
            <p:cNvPr id="488" name="Google Shape;488;p52"/>
            <p:cNvSpPr txBox="1"/>
            <p:nvPr/>
          </p:nvSpPr>
          <p:spPr>
            <a:xfrm>
              <a:off x="7422736" y="2758657"/>
              <a:ext cx="3201524"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489" name="Google Shape;489;p52"/>
            <p:cNvSpPr txBox="1"/>
            <p:nvPr/>
          </p:nvSpPr>
          <p:spPr>
            <a:xfrm>
              <a:off x="6197601" y="3993008"/>
              <a:ext cx="1322071"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Medium"/>
                  <a:ea typeface="Raleway Medium"/>
                  <a:cs typeface="Raleway Medium"/>
                  <a:sym typeface="Raleway Medium"/>
                </a:rPr>
                <a:t>Example</a:t>
              </a:r>
              <a:endParaRPr sz="800">
                <a:solidFill>
                  <a:schemeClr val="lt1"/>
                </a:solidFill>
                <a:latin typeface="Raleway Medium"/>
                <a:ea typeface="Raleway Medium"/>
                <a:cs typeface="Raleway Medium"/>
                <a:sym typeface="Raleway Medium"/>
              </a:endParaRPr>
            </a:p>
          </p:txBody>
        </p:sp>
        <p:sp>
          <p:nvSpPr>
            <p:cNvPr id="490" name="Google Shape;490;p52"/>
            <p:cNvSpPr txBox="1"/>
            <p:nvPr/>
          </p:nvSpPr>
          <p:spPr>
            <a:xfrm>
              <a:off x="7422736" y="3872334"/>
              <a:ext cx="3201524"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sp>
          <p:nvSpPr>
            <p:cNvPr id="491" name="Google Shape;491;p52"/>
            <p:cNvSpPr txBox="1"/>
            <p:nvPr/>
          </p:nvSpPr>
          <p:spPr>
            <a:xfrm>
              <a:off x="6197601" y="5106685"/>
              <a:ext cx="1322071"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800">
                  <a:solidFill>
                    <a:schemeClr val="lt1"/>
                  </a:solidFill>
                  <a:latin typeface="Raleway Medium"/>
                  <a:ea typeface="Raleway Medium"/>
                  <a:cs typeface="Raleway Medium"/>
                  <a:sym typeface="Raleway Medium"/>
                </a:rPr>
                <a:t>Example</a:t>
              </a:r>
              <a:endParaRPr sz="800">
                <a:solidFill>
                  <a:schemeClr val="lt1"/>
                </a:solidFill>
                <a:latin typeface="Raleway Medium"/>
                <a:ea typeface="Raleway Medium"/>
                <a:cs typeface="Raleway Medium"/>
                <a:sym typeface="Raleway Medium"/>
              </a:endParaRPr>
            </a:p>
          </p:txBody>
        </p:sp>
        <p:sp>
          <p:nvSpPr>
            <p:cNvPr id="492" name="Google Shape;492;p52"/>
            <p:cNvSpPr txBox="1"/>
            <p:nvPr/>
          </p:nvSpPr>
          <p:spPr>
            <a:xfrm>
              <a:off x="7422736" y="4986011"/>
              <a:ext cx="3201524" cy="483017"/>
            </a:xfrm>
            <a:prstGeom prst="rect">
              <a:avLst/>
            </a:prstGeom>
            <a:noFill/>
            <a:ln>
              <a:noFill/>
            </a:ln>
          </p:spPr>
          <p:txBody>
            <a:bodyPr anchorCtr="0" anchor="t" bIns="34275" lIns="68575" spcFirstLastPara="1" rIns="68575" wrap="square" tIns="34275">
              <a:noAutofit/>
            </a:bodyPr>
            <a:lstStyle/>
            <a:p>
              <a:pPr indent="0" lvl="0" marL="0" marR="0" rtl="0" algn="just">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grass to for can't gathered waters had winged. our creeping.</a:t>
              </a:r>
              <a:endParaRPr sz="1100"/>
            </a:p>
          </p:txBody>
        </p:sp>
        <p:cxnSp>
          <p:nvCxnSpPr>
            <p:cNvPr id="493" name="Google Shape;493;p52"/>
            <p:cNvCxnSpPr/>
            <p:nvPr/>
          </p:nvCxnSpPr>
          <p:spPr>
            <a:xfrm>
              <a:off x="6299202" y="2443327"/>
              <a:ext cx="4220369" cy="0"/>
            </a:xfrm>
            <a:prstGeom prst="straightConnector1">
              <a:avLst/>
            </a:prstGeom>
            <a:noFill/>
            <a:ln cap="flat" cmpd="sng" w="25400">
              <a:solidFill>
                <a:srgbClr val="3F3F3F">
                  <a:alpha val="29803"/>
                </a:srgbClr>
              </a:solidFill>
              <a:prstDash val="solid"/>
              <a:miter lim="800000"/>
              <a:headEnd len="sm" w="sm" type="none"/>
              <a:tailEnd len="sm" w="sm" type="none"/>
            </a:ln>
          </p:spPr>
        </p:cxnSp>
        <p:cxnSp>
          <p:nvCxnSpPr>
            <p:cNvPr id="494" name="Google Shape;494;p52"/>
            <p:cNvCxnSpPr/>
            <p:nvPr/>
          </p:nvCxnSpPr>
          <p:spPr>
            <a:xfrm>
              <a:off x="6299202" y="3557004"/>
              <a:ext cx="4220369" cy="0"/>
            </a:xfrm>
            <a:prstGeom prst="straightConnector1">
              <a:avLst/>
            </a:prstGeom>
            <a:noFill/>
            <a:ln cap="flat" cmpd="sng" w="25400">
              <a:solidFill>
                <a:srgbClr val="3F3F3F">
                  <a:alpha val="29803"/>
                </a:srgbClr>
              </a:solidFill>
              <a:prstDash val="solid"/>
              <a:miter lim="800000"/>
              <a:headEnd len="sm" w="sm" type="none"/>
              <a:tailEnd len="sm" w="sm" type="none"/>
            </a:ln>
          </p:spPr>
        </p:cxnSp>
        <p:cxnSp>
          <p:nvCxnSpPr>
            <p:cNvPr id="495" name="Google Shape;495;p52"/>
            <p:cNvCxnSpPr/>
            <p:nvPr/>
          </p:nvCxnSpPr>
          <p:spPr>
            <a:xfrm>
              <a:off x="6299202" y="4670681"/>
              <a:ext cx="4220369" cy="0"/>
            </a:xfrm>
            <a:prstGeom prst="straightConnector1">
              <a:avLst/>
            </a:prstGeom>
            <a:noFill/>
            <a:ln cap="flat" cmpd="sng" w="25400">
              <a:solidFill>
                <a:srgbClr val="3F3F3F">
                  <a:alpha val="29803"/>
                </a:srgbClr>
              </a:solidFill>
              <a:prstDash val="solid"/>
              <a:miter lim="800000"/>
              <a:headEnd len="sm" w="sm" type="none"/>
              <a:tailEnd len="sm" w="sm" type="none"/>
            </a:ln>
          </p:spPr>
        </p:cxnSp>
      </p:grpSp>
      <p:sp>
        <p:nvSpPr>
          <p:cNvPr id="496" name="Google Shape;496;p52"/>
          <p:cNvSpPr txBox="1"/>
          <p:nvPr/>
        </p:nvSpPr>
        <p:spPr>
          <a:xfrm>
            <a:off x="2134333" y="451429"/>
            <a:ext cx="4875334" cy="425117"/>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2800">
                <a:solidFill>
                  <a:schemeClr val="dk1"/>
                </a:solidFill>
                <a:latin typeface="Arial"/>
                <a:ea typeface="Arial"/>
                <a:cs typeface="Arial"/>
                <a:sym typeface="Arial"/>
              </a:rPr>
              <a:t>Consulting </a:t>
            </a:r>
            <a:r>
              <a:rPr lang="en" sz="2800">
                <a:solidFill>
                  <a:srgbClr val="BFBFBF"/>
                </a:solidFill>
                <a:latin typeface="Arial"/>
                <a:ea typeface="Arial"/>
                <a:cs typeface="Arial"/>
                <a:sym typeface="Arial"/>
              </a:rPr>
              <a:t>Marketing</a:t>
            </a:r>
            <a:endParaRPr sz="1100"/>
          </a:p>
        </p:txBody>
      </p:sp>
      <p:pic>
        <p:nvPicPr>
          <p:cNvPr id="497" name="Google Shape;497;p52"/>
          <p:cNvPicPr preferRelativeResize="0"/>
          <p:nvPr>
            <p:ph idx="2" type="pic"/>
          </p:nvPr>
        </p:nvPicPr>
        <p:blipFill rotWithShape="1">
          <a:blip r:embed="rId3">
            <a:alphaModFix/>
          </a:blip>
          <a:srcRect b="0" l="34119" r="34119" t="0"/>
          <a:stretch/>
        </p:blipFill>
        <p:spPr>
          <a:xfrm>
            <a:off x="4000500" y="1185863"/>
            <a:ext cx="1885950" cy="3957637"/>
          </a:xfrm>
          <a:prstGeom prst="rect">
            <a:avLst/>
          </a:prstGeom>
          <a:noFill/>
          <a:ln>
            <a:noFill/>
          </a:ln>
        </p:spPr>
      </p:pic>
      <p:grpSp>
        <p:nvGrpSpPr>
          <p:cNvPr id="498" name="Google Shape;498;p52"/>
          <p:cNvGrpSpPr/>
          <p:nvPr/>
        </p:nvGrpSpPr>
        <p:grpSpPr>
          <a:xfrm>
            <a:off x="6278424" y="1185863"/>
            <a:ext cx="1908313" cy="716296"/>
            <a:chOff x="1912620" y="4567917"/>
            <a:chExt cx="2544417" cy="955062"/>
          </a:xfrm>
        </p:grpSpPr>
        <p:grpSp>
          <p:nvGrpSpPr>
            <p:cNvPr id="499" name="Google Shape;499;p52"/>
            <p:cNvGrpSpPr/>
            <p:nvPr/>
          </p:nvGrpSpPr>
          <p:grpSpPr>
            <a:xfrm>
              <a:off x="2213582" y="4567917"/>
              <a:ext cx="2243455" cy="955062"/>
              <a:chOff x="2091768" y="4542517"/>
              <a:chExt cx="2243455" cy="955062"/>
            </a:xfrm>
          </p:grpSpPr>
          <p:sp>
            <p:nvSpPr>
              <p:cNvPr id="500" name="Google Shape;500;p52"/>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501" name="Google Shape;501;p52"/>
              <p:cNvSpPr txBox="1"/>
              <p:nvPr/>
            </p:nvSpPr>
            <p:spPr>
              <a:xfrm>
                <a:off x="2091768" y="4919664"/>
                <a:ext cx="2243455"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502" name="Google Shape;502;p52"/>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grpSp>
        <p:nvGrpSpPr>
          <p:cNvPr id="503" name="Google Shape;503;p52"/>
          <p:cNvGrpSpPr/>
          <p:nvPr/>
        </p:nvGrpSpPr>
        <p:grpSpPr>
          <a:xfrm>
            <a:off x="6278424" y="2256258"/>
            <a:ext cx="1908313" cy="716296"/>
            <a:chOff x="1912620" y="4567917"/>
            <a:chExt cx="2544417" cy="955062"/>
          </a:xfrm>
        </p:grpSpPr>
        <p:grpSp>
          <p:nvGrpSpPr>
            <p:cNvPr id="504" name="Google Shape;504;p52"/>
            <p:cNvGrpSpPr/>
            <p:nvPr/>
          </p:nvGrpSpPr>
          <p:grpSpPr>
            <a:xfrm>
              <a:off x="2213583" y="4567917"/>
              <a:ext cx="2243454" cy="955062"/>
              <a:chOff x="2091769" y="4542517"/>
              <a:chExt cx="2243454" cy="955062"/>
            </a:xfrm>
          </p:grpSpPr>
          <p:sp>
            <p:nvSpPr>
              <p:cNvPr id="505" name="Google Shape;505;p52"/>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506" name="Google Shape;506;p52"/>
              <p:cNvSpPr txBox="1"/>
              <p:nvPr/>
            </p:nvSpPr>
            <p:spPr>
              <a:xfrm>
                <a:off x="2091769" y="4919664"/>
                <a:ext cx="2243454"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507" name="Google Shape;507;p52"/>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grpSp>
        <p:nvGrpSpPr>
          <p:cNvPr id="508" name="Google Shape;508;p52"/>
          <p:cNvGrpSpPr/>
          <p:nvPr/>
        </p:nvGrpSpPr>
        <p:grpSpPr>
          <a:xfrm>
            <a:off x="6278424" y="3326654"/>
            <a:ext cx="1908313" cy="716296"/>
            <a:chOff x="1912620" y="4567917"/>
            <a:chExt cx="2544417" cy="955062"/>
          </a:xfrm>
        </p:grpSpPr>
        <p:grpSp>
          <p:nvGrpSpPr>
            <p:cNvPr id="509" name="Google Shape;509;p52"/>
            <p:cNvGrpSpPr/>
            <p:nvPr/>
          </p:nvGrpSpPr>
          <p:grpSpPr>
            <a:xfrm>
              <a:off x="2213583" y="4567917"/>
              <a:ext cx="2243454" cy="955062"/>
              <a:chOff x="2091769" y="4542517"/>
              <a:chExt cx="2243454" cy="955062"/>
            </a:xfrm>
          </p:grpSpPr>
          <p:sp>
            <p:nvSpPr>
              <p:cNvPr id="510" name="Google Shape;510;p52"/>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511" name="Google Shape;511;p52"/>
              <p:cNvSpPr txBox="1"/>
              <p:nvPr/>
            </p:nvSpPr>
            <p:spPr>
              <a:xfrm>
                <a:off x="2091769" y="4919664"/>
                <a:ext cx="2243454"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512" name="Google Shape;512;p52"/>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6" name="Shape 516"/>
        <p:cNvGrpSpPr/>
        <p:nvPr/>
      </p:nvGrpSpPr>
      <p:grpSpPr>
        <a:xfrm>
          <a:off x="0" y="0"/>
          <a:ext cx="0" cy="0"/>
          <a:chOff x="0" y="0"/>
          <a:chExt cx="0" cy="0"/>
        </a:xfrm>
      </p:grpSpPr>
      <p:sp>
        <p:nvSpPr>
          <p:cNvPr id="517" name="Google Shape;517;p53"/>
          <p:cNvSpPr txBox="1"/>
          <p:nvPr/>
        </p:nvSpPr>
        <p:spPr>
          <a:xfrm>
            <a:off x="908953" y="643040"/>
            <a:ext cx="3913078"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a:solidFill>
                  <a:srgbClr val="7F7F7F"/>
                </a:solidFill>
                <a:latin typeface="Arial"/>
                <a:ea typeface="Arial"/>
                <a:cs typeface="Arial"/>
                <a:sym typeface="Arial"/>
              </a:rPr>
              <a:t>It is more important to</a:t>
            </a:r>
            <a:endParaRPr sz="1100"/>
          </a:p>
          <a:p>
            <a:pPr indent="0" lvl="0" marL="0" marR="0" rtl="0" algn="l">
              <a:spcBef>
                <a:spcPts val="0"/>
              </a:spcBef>
              <a:spcAft>
                <a:spcPts val="0"/>
              </a:spcAft>
              <a:buNone/>
            </a:pPr>
            <a:r>
              <a:rPr lang="en" sz="2000">
                <a:solidFill>
                  <a:srgbClr val="7F7F7F"/>
                </a:solidFill>
                <a:latin typeface="Arial"/>
                <a:ea typeface="Arial"/>
                <a:cs typeface="Arial"/>
                <a:sym typeface="Arial"/>
              </a:rPr>
              <a:t>click with creative team &amp; best</a:t>
            </a:r>
            <a:endParaRPr sz="1100"/>
          </a:p>
          <a:p>
            <a:pPr indent="0" lvl="0" marL="0" marR="0" rtl="0" algn="l">
              <a:spcBef>
                <a:spcPts val="0"/>
              </a:spcBef>
              <a:spcAft>
                <a:spcPts val="0"/>
              </a:spcAft>
              <a:buNone/>
            </a:pPr>
            <a:r>
              <a:rPr lang="en" sz="2000">
                <a:solidFill>
                  <a:srgbClr val="7F7F7F"/>
                </a:solidFill>
                <a:latin typeface="Arial"/>
                <a:ea typeface="Arial"/>
                <a:cs typeface="Arial"/>
                <a:sym typeface="Arial"/>
              </a:rPr>
              <a:t>click the shutter.</a:t>
            </a:r>
            <a:endParaRPr sz="1100"/>
          </a:p>
        </p:txBody>
      </p:sp>
      <p:pic>
        <p:nvPicPr>
          <p:cNvPr id="518" name="Google Shape;518;p53"/>
          <p:cNvPicPr preferRelativeResize="0"/>
          <p:nvPr>
            <p:ph idx="2" type="pic"/>
          </p:nvPr>
        </p:nvPicPr>
        <p:blipFill rotWithShape="1">
          <a:blip r:embed="rId3">
            <a:alphaModFix/>
          </a:blip>
          <a:srcRect b="0" l="5387" r="5387" t="0"/>
          <a:stretch/>
        </p:blipFill>
        <p:spPr>
          <a:xfrm>
            <a:off x="908953" y="2043261"/>
            <a:ext cx="1399878" cy="1569562"/>
          </a:xfrm>
          <a:prstGeom prst="rect">
            <a:avLst/>
          </a:prstGeom>
          <a:noFill/>
          <a:ln>
            <a:noFill/>
          </a:ln>
        </p:spPr>
      </p:pic>
      <p:pic>
        <p:nvPicPr>
          <p:cNvPr id="519" name="Google Shape;519;p53"/>
          <p:cNvPicPr preferRelativeResize="0"/>
          <p:nvPr>
            <p:ph idx="3" type="pic"/>
          </p:nvPr>
        </p:nvPicPr>
        <p:blipFill rotWithShape="1">
          <a:blip r:embed="rId4">
            <a:alphaModFix/>
          </a:blip>
          <a:srcRect b="0" l="1575" r="1575" t="0"/>
          <a:stretch/>
        </p:blipFill>
        <p:spPr>
          <a:xfrm>
            <a:off x="2385611" y="2043261"/>
            <a:ext cx="1399878" cy="1569562"/>
          </a:xfrm>
          <a:prstGeom prst="rect">
            <a:avLst/>
          </a:prstGeom>
          <a:noFill/>
          <a:ln>
            <a:noFill/>
          </a:ln>
        </p:spPr>
      </p:pic>
      <p:pic>
        <p:nvPicPr>
          <p:cNvPr id="520" name="Google Shape;520;p53"/>
          <p:cNvPicPr preferRelativeResize="0"/>
          <p:nvPr>
            <p:ph idx="4" type="pic"/>
          </p:nvPr>
        </p:nvPicPr>
        <p:blipFill rotWithShape="1">
          <a:blip r:embed="rId5">
            <a:alphaModFix/>
          </a:blip>
          <a:srcRect b="0" l="1534" r="1535" t="0"/>
          <a:stretch/>
        </p:blipFill>
        <p:spPr>
          <a:xfrm>
            <a:off x="3862267" y="2043261"/>
            <a:ext cx="1399878" cy="1569562"/>
          </a:xfrm>
          <a:prstGeom prst="rect">
            <a:avLst/>
          </a:prstGeom>
          <a:noFill/>
          <a:ln>
            <a:noFill/>
          </a:ln>
        </p:spPr>
      </p:pic>
      <p:pic>
        <p:nvPicPr>
          <p:cNvPr id="521" name="Google Shape;521;p53"/>
          <p:cNvPicPr preferRelativeResize="0"/>
          <p:nvPr>
            <p:ph idx="5" type="pic"/>
          </p:nvPr>
        </p:nvPicPr>
        <p:blipFill rotWithShape="1">
          <a:blip r:embed="rId6">
            <a:alphaModFix/>
          </a:blip>
          <a:srcRect b="0" l="1534" r="1535" t="0"/>
          <a:stretch/>
        </p:blipFill>
        <p:spPr>
          <a:xfrm>
            <a:off x="5338924" y="2043261"/>
            <a:ext cx="1399878" cy="1569562"/>
          </a:xfrm>
          <a:prstGeom prst="rect">
            <a:avLst/>
          </a:prstGeom>
          <a:noFill/>
          <a:ln>
            <a:noFill/>
          </a:ln>
        </p:spPr>
      </p:pic>
      <p:pic>
        <p:nvPicPr>
          <p:cNvPr id="522" name="Google Shape;522;p53"/>
          <p:cNvPicPr preferRelativeResize="0"/>
          <p:nvPr>
            <p:ph idx="6" type="pic"/>
          </p:nvPr>
        </p:nvPicPr>
        <p:blipFill rotWithShape="1">
          <a:blip r:embed="rId7">
            <a:alphaModFix/>
          </a:blip>
          <a:srcRect b="0" l="5387" r="5387" t="0"/>
          <a:stretch/>
        </p:blipFill>
        <p:spPr>
          <a:xfrm>
            <a:off x="6815582" y="2043261"/>
            <a:ext cx="1399878" cy="1569562"/>
          </a:xfrm>
          <a:prstGeom prst="rect">
            <a:avLst/>
          </a:prstGeom>
          <a:noFill/>
          <a:ln>
            <a:noFill/>
          </a:ln>
        </p:spPr>
      </p:pic>
      <p:sp>
        <p:nvSpPr>
          <p:cNvPr id="523" name="Google Shape;523;p53"/>
          <p:cNvSpPr txBox="1"/>
          <p:nvPr/>
        </p:nvSpPr>
        <p:spPr>
          <a:xfrm>
            <a:off x="850711" y="3756362"/>
            <a:ext cx="1230613" cy="261610"/>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24" name="Google Shape;524;p53"/>
          <p:cNvSpPr txBox="1"/>
          <p:nvPr/>
        </p:nvSpPr>
        <p:spPr>
          <a:xfrm>
            <a:off x="858685" y="3998775"/>
            <a:ext cx="1222639" cy="473207"/>
          </a:xfrm>
          <a:prstGeom prst="rect">
            <a:avLst/>
          </a:prstGeom>
          <a:noFill/>
          <a:ln>
            <a:noFill/>
          </a:ln>
        </p:spPr>
        <p:txBody>
          <a:bodyPr anchorCtr="0" anchor="t" bIns="34275" lIns="68575" spcFirstLastPara="1" rIns="68575" wrap="square" tIns="34275">
            <a:noAutofit/>
          </a:bodyPr>
          <a:lstStyle/>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sp>
        <p:nvSpPr>
          <p:cNvPr id="525" name="Google Shape;525;p53"/>
          <p:cNvSpPr txBox="1"/>
          <p:nvPr/>
        </p:nvSpPr>
        <p:spPr>
          <a:xfrm>
            <a:off x="2318004" y="3756362"/>
            <a:ext cx="1230613" cy="242038"/>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26" name="Google Shape;526;p53"/>
          <p:cNvSpPr txBox="1"/>
          <p:nvPr/>
        </p:nvSpPr>
        <p:spPr>
          <a:xfrm>
            <a:off x="2325978" y="3998775"/>
            <a:ext cx="1222639" cy="473207"/>
          </a:xfrm>
          <a:prstGeom prst="rect">
            <a:avLst/>
          </a:prstGeom>
          <a:noFill/>
          <a:ln>
            <a:noFill/>
          </a:ln>
        </p:spPr>
        <p:txBody>
          <a:bodyPr anchorCtr="0" anchor="t" bIns="34275" lIns="68575" spcFirstLastPara="1" rIns="68575" wrap="square" tIns="34275">
            <a:noAutofit/>
          </a:bodyPr>
          <a:lstStyle/>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sp>
        <p:nvSpPr>
          <p:cNvPr id="527" name="Google Shape;527;p53"/>
          <p:cNvSpPr txBox="1"/>
          <p:nvPr/>
        </p:nvSpPr>
        <p:spPr>
          <a:xfrm>
            <a:off x="3817195" y="3756362"/>
            <a:ext cx="1230613" cy="242038"/>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28" name="Google Shape;528;p53"/>
          <p:cNvSpPr txBox="1"/>
          <p:nvPr/>
        </p:nvSpPr>
        <p:spPr>
          <a:xfrm>
            <a:off x="3825169" y="3998775"/>
            <a:ext cx="1222639" cy="473207"/>
          </a:xfrm>
          <a:prstGeom prst="rect">
            <a:avLst/>
          </a:prstGeom>
          <a:noFill/>
          <a:ln>
            <a:noFill/>
          </a:ln>
        </p:spPr>
        <p:txBody>
          <a:bodyPr anchorCtr="0" anchor="t" bIns="34275" lIns="68575" spcFirstLastPara="1" rIns="68575" wrap="square" tIns="34275">
            <a:noAutofit/>
          </a:bodyPr>
          <a:lstStyle/>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sp>
        <p:nvSpPr>
          <p:cNvPr id="529" name="Google Shape;529;p53"/>
          <p:cNvSpPr txBox="1"/>
          <p:nvPr/>
        </p:nvSpPr>
        <p:spPr>
          <a:xfrm>
            <a:off x="5284488" y="3756362"/>
            <a:ext cx="1230613" cy="242038"/>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30" name="Google Shape;530;p53"/>
          <p:cNvSpPr txBox="1"/>
          <p:nvPr/>
        </p:nvSpPr>
        <p:spPr>
          <a:xfrm>
            <a:off x="5292462" y="3998775"/>
            <a:ext cx="1222639" cy="473207"/>
          </a:xfrm>
          <a:prstGeom prst="rect">
            <a:avLst/>
          </a:prstGeom>
          <a:noFill/>
          <a:ln>
            <a:noFill/>
          </a:ln>
        </p:spPr>
        <p:txBody>
          <a:bodyPr anchorCtr="0" anchor="t" bIns="34275" lIns="68575" spcFirstLastPara="1" rIns="68575" wrap="square" tIns="34275">
            <a:noAutofit/>
          </a:bodyPr>
          <a:lstStyle/>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sp>
        <p:nvSpPr>
          <p:cNvPr id="531" name="Google Shape;531;p53"/>
          <p:cNvSpPr txBox="1"/>
          <p:nvPr/>
        </p:nvSpPr>
        <p:spPr>
          <a:xfrm>
            <a:off x="6759755" y="3756362"/>
            <a:ext cx="1230613" cy="242038"/>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32" name="Google Shape;532;p53"/>
          <p:cNvSpPr txBox="1"/>
          <p:nvPr/>
        </p:nvSpPr>
        <p:spPr>
          <a:xfrm>
            <a:off x="6767729" y="3998775"/>
            <a:ext cx="1222639" cy="473207"/>
          </a:xfrm>
          <a:prstGeom prst="rect">
            <a:avLst/>
          </a:prstGeom>
          <a:noFill/>
          <a:ln>
            <a:noFill/>
          </a:ln>
        </p:spPr>
        <p:txBody>
          <a:bodyPr anchorCtr="0" anchor="t" bIns="34275" lIns="68575" spcFirstLastPara="1" rIns="68575" wrap="square" tIns="34275">
            <a:noAutofit/>
          </a:bodyPr>
          <a:lstStyle/>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l">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sp>
        <p:nvSpPr>
          <p:cNvPr id="537" name="Google Shape;537;p54"/>
          <p:cNvSpPr txBox="1"/>
          <p:nvPr/>
        </p:nvSpPr>
        <p:spPr>
          <a:xfrm>
            <a:off x="1350968" y="643040"/>
            <a:ext cx="6092820" cy="69249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000">
                <a:solidFill>
                  <a:srgbClr val="7F7F7F"/>
                </a:solidFill>
                <a:latin typeface="Arial"/>
                <a:ea typeface="Arial"/>
                <a:cs typeface="Arial"/>
                <a:sym typeface="Arial"/>
              </a:rPr>
              <a:t>It is more important to</a:t>
            </a:r>
            <a:endParaRPr sz="1100"/>
          </a:p>
          <a:p>
            <a:pPr indent="0" lvl="0" marL="0" marR="0" rtl="0" algn="ctr">
              <a:spcBef>
                <a:spcPts val="0"/>
              </a:spcBef>
              <a:spcAft>
                <a:spcPts val="0"/>
              </a:spcAft>
              <a:buNone/>
            </a:pPr>
            <a:r>
              <a:rPr lang="en" sz="2000">
                <a:solidFill>
                  <a:srgbClr val="7F7F7F"/>
                </a:solidFill>
                <a:latin typeface="Arial"/>
                <a:ea typeface="Arial"/>
                <a:cs typeface="Arial"/>
                <a:sym typeface="Arial"/>
              </a:rPr>
              <a:t>click with creative team &amp; best click the shutter.</a:t>
            </a:r>
            <a:endParaRPr sz="1100"/>
          </a:p>
        </p:txBody>
      </p:sp>
      <p:pic>
        <p:nvPicPr>
          <p:cNvPr id="538" name="Google Shape;538;p54"/>
          <p:cNvPicPr preferRelativeResize="0"/>
          <p:nvPr>
            <p:ph idx="3" type="pic"/>
          </p:nvPr>
        </p:nvPicPr>
        <p:blipFill rotWithShape="1">
          <a:blip r:embed="rId3">
            <a:alphaModFix/>
          </a:blip>
          <a:srcRect b="0" l="8056" r="8055" t="0"/>
          <a:stretch/>
        </p:blipFill>
        <p:spPr>
          <a:xfrm>
            <a:off x="2798773" y="2061719"/>
            <a:ext cx="1502297" cy="1502297"/>
          </a:xfrm>
          <a:prstGeom prst="ellipse">
            <a:avLst/>
          </a:prstGeom>
          <a:noFill/>
          <a:ln>
            <a:noFill/>
          </a:ln>
        </p:spPr>
      </p:pic>
      <p:pic>
        <p:nvPicPr>
          <p:cNvPr id="539" name="Google Shape;539;p54"/>
          <p:cNvPicPr preferRelativeResize="0"/>
          <p:nvPr>
            <p:ph idx="4" type="pic"/>
          </p:nvPr>
        </p:nvPicPr>
        <p:blipFill rotWithShape="1">
          <a:blip r:embed="rId4">
            <a:alphaModFix/>
          </a:blip>
          <a:srcRect b="39" l="0" r="0" t="40"/>
          <a:stretch/>
        </p:blipFill>
        <p:spPr>
          <a:xfrm>
            <a:off x="4781991" y="2061719"/>
            <a:ext cx="1502297" cy="1502297"/>
          </a:xfrm>
          <a:prstGeom prst="ellipse">
            <a:avLst/>
          </a:prstGeom>
          <a:noFill/>
          <a:ln>
            <a:noFill/>
          </a:ln>
        </p:spPr>
      </p:pic>
      <p:pic>
        <p:nvPicPr>
          <p:cNvPr id="540" name="Google Shape;540;p54"/>
          <p:cNvPicPr preferRelativeResize="0"/>
          <p:nvPr>
            <p:ph idx="5" type="pic"/>
          </p:nvPr>
        </p:nvPicPr>
        <p:blipFill rotWithShape="1">
          <a:blip r:embed="rId5">
            <a:alphaModFix/>
          </a:blip>
          <a:srcRect b="39" l="0" r="0" t="40"/>
          <a:stretch/>
        </p:blipFill>
        <p:spPr>
          <a:xfrm>
            <a:off x="6826150" y="2061719"/>
            <a:ext cx="1502297" cy="1502297"/>
          </a:xfrm>
          <a:prstGeom prst="ellipse">
            <a:avLst/>
          </a:prstGeom>
          <a:noFill/>
          <a:ln>
            <a:noFill/>
          </a:ln>
        </p:spPr>
      </p:pic>
      <p:grpSp>
        <p:nvGrpSpPr>
          <p:cNvPr id="541" name="Google Shape;541;p54"/>
          <p:cNvGrpSpPr/>
          <p:nvPr/>
        </p:nvGrpSpPr>
        <p:grpSpPr>
          <a:xfrm>
            <a:off x="4917832" y="3665198"/>
            <a:ext cx="1230613" cy="715619"/>
            <a:chOff x="5263329" y="4409852"/>
            <a:chExt cx="1640817" cy="954159"/>
          </a:xfrm>
        </p:grpSpPr>
        <p:sp>
          <p:nvSpPr>
            <p:cNvPr id="542" name="Google Shape;542;p54"/>
            <p:cNvSpPr txBox="1"/>
            <p:nvPr/>
          </p:nvSpPr>
          <p:spPr>
            <a:xfrm>
              <a:off x="5263329" y="4409852"/>
              <a:ext cx="1640817" cy="322717"/>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43" name="Google Shape;543;p54"/>
            <p:cNvSpPr txBox="1"/>
            <p:nvPr/>
          </p:nvSpPr>
          <p:spPr>
            <a:xfrm>
              <a:off x="5273961" y="4733069"/>
              <a:ext cx="1630185" cy="630942"/>
            </a:xfrm>
            <a:prstGeom prst="rect">
              <a:avLst/>
            </a:prstGeom>
            <a:noFill/>
            <a:ln>
              <a:noFill/>
            </a:ln>
          </p:spPr>
          <p:txBody>
            <a:bodyPr anchorCtr="0" anchor="t" bIns="34275" lIns="68575" spcFirstLastPara="1" rIns="68575" wrap="square" tIns="34275">
              <a:noAutofit/>
            </a:bodyPr>
            <a:lstStyle/>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grpSp>
      <p:grpSp>
        <p:nvGrpSpPr>
          <p:cNvPr id="544" name="Google Shape;544;p54"/>
          <p:cNvGrpSpPr/>
          <p:nvPr/>
        </p:nvGrpSpPr>
        <p:grpSpPr>
          <a:xfrm>
            <a:off x="6961991" y="3665198"/>
            <a:ext cx="1230613" cy="715619"/>
            <a:chOff x="5263329" y="4409852"/>
            <a:chExt cx="1640817" cy="954159"/>
          </a:xfrm>
        </p:grpSpPr>
        <p:sp>
          <p:nvSpPr>
            <p:cNvPr id="545" name="Google Shape;545;p54"/>
            <p:cNvSpPr txBox="1"/>
            <p:nvPr/>
          </p:nvSpPr>
          <p:spPr>
            <a:xfrm>
              <a:off x="5263329" y="4409852"/>
              <a:ext cx="1640817" cy="322717"/>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46" name="Google Shape;546;p54"/>
            <p:cNvSpPr txBox="1"/>
            <p:nvPr/>
          </p:nvSpPr>
          <p:spPr>
            <a:xfrm>
              <a:off x="5273961" y="4733069"/>
              <a:ext cx="1630185" cy="630942"/>
            </a:xfrm>
            <a:prstGeom prst="rect">
              <a:avLst/>
            </a:prstGeom>
            <a:noFill/>
            <a:ln>
              <a:noFill/>
            </a:ln>
          </p:spPr>
          <p:txBody>
            <a:bodyPr anchorCtr="0" anchor="t" bIns="34275" lIns="68575" spcFirstLastPara="1" rIns="68575" wrap="square" tIns="34275">
              <a:noAutofit/>
            </a:bodyPr>
            <a:lstStyle/>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grpSp>
      <p:grpSp>
        <p:nvGrpSpPr>
          <p:cNvPr id="547" name="Google Shape;547;p54"/>
          <p:cNvGrpSpPr/>
          <p:nvPr/>
        </p:nvGrpSpPr>
        <p:grpSpPr>
          <a:xfrm>
            <a:off x="2934614" y="3665198"/>
            <a:ext cx="1230613" cy="715619"/>
            <a:chOff x="5263329" y="4409852"/>
            <a:chExt cx="1640817" cy="954159"/>
          </a:xfrm>
        </p:grpSpPr>
        <p:sp>
          <p:nvSpPr>
            <p:cNvPr id="548" name="Google Shape;548;p54"/>
            <p:cNvSpPr txBox="1"/>
            <p:nvPr/>
          </p:nvSpPr>
          <p:spPr>
            <a:xfrm>
              <a:off x="5263329" y="4409852"/>
              <a:ext cx="1640817" cy="322717"/>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49" name="Google Shape;549;p54"/>
            <p:cNvSpPr txBox="1"/>
            <p:nvPr/>
          </p:nvSpPr>
          <p:spPr>
            <a:xfrm>
              <a:off x="5273961" y="4733069"/>
              <a:ext cx="1630185" cy="630942"/>
            </a:xfrm>
            <a:prstGeom prst="rect">
              <a:avLst/>
            </a:prstGeom>
            <a:noFill/>
            <a:ln>
              <a:noFill/>
            </a:ln>
          </p:spPr>
          <p:txBody>
            <a:bodyPr anchorCtr="0" anchor="t" bIns="34275" lIns="68575" spcFirstLastPara="1" rIns="68575" wrap="square" tIns="34275">
              <a:noAutofit/>
            </a:bodyPr>
            <a:lstStyle/>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grpSp>
      <p:grpSp>
        <p:nvGrpSpPr>
          <p:cNvPr id="550" name="Google Shape;550;p54"/>
          <p:cNvGrpSpPr/>
          <p:nvPr/>
        </p:nvGrpSpPr>
        <p:grpSpPr>
          <a:xfrm>
            <a:off x="919219" y="3665198"/>
            <a:ext cx="1230613" cy="715619"/>
            <a:chOff x="5263329" y="4409852"/>
            <a:chExt cx="1640817" cy="954159"/>
          </a:xfrm>
        </p:grpSpPr>
        <p:sp>
          <p:nvSpPr>
            <p:cNvPr id="551" name="Google Shape;551;p54"/>
            <p:cNvSpPr txBox="1"/>
            <p:nvPr/>
          </p:nvSpPr>
          <p:spPr>
            <a:xfrm>
              <a:off x="5263329" y="4409852"/>
              <a:ext cx="1640817" cy="322717"/>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b="1" lang="en" sz="900">
                  <a:solidFill>
                    <a:schemeClr val="dk1"/>
                  </a:solidFill>
                  <a:latin typeface="Montserrat"/>
                  <a:ea typeface="Montserrat"/>
                  <a:cs typeface="Montserrat"/>
                  <a:sym typeface="Montserrat"/>
                </a:rPr>
                <a:t>NAME HERE</a:t>
              </a:r>
              <a:endParaRPr sz="1100"/>
            </a:p>
          </p:txBody>
        </p:sp>
        <p:sp>
          <p:nvSpPr>
            <p:cNvPr id="552" name="Google Shape;552;p54"/>
            <p:cNvSpPr txBox="1"/>
            <p:nvPr/>
          </p:nvSpPr>
          <p:spPr>
            <a:xfrm>
              <a:off x="5273961" y="4733069"/>
              <a:ext cx="1630185" cy="630942"/>
            </a:xfrm>
            <a:prstGeom prst="rect">
              <a:avLst/>
            </a:prstGeom>
            <a:noFill/>
            <a:ln>
              <a:noFill/>
            </a:ln>
          </p:spPr>
          <p:txBody>
            <a:bodyPr anchorCtr="0" anchor="t" bIns="34275" lIns="68575" spcFirstLastPara="1" rIns="68575" wrap="square" tIns="34275">
              <a:noAutofit/>
            </a:bodyPr>
            <a:lstStyle/>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Male air bring is</a:t>
              </a:r>
              <a:endParaRPr sz="1100"/>
            </a:p>
            <a:p>
              <a:pPr indent="0" lvl="0" marL="0" marR="0" rtl="0" algn="ctr">
                <a:lnSpc>
                  <a:spcPct val="155555"/>
                </a:lnSpc>
                <a:spcBef>
                  <a:spcPts val="0"/>
                </a:spcBef>
                <a:spcAft>
                  <a:spcPts val="0"/>
                </a:spcAft>
                <a:buNone/>
              </a:pPr>
              <a:r>
                <a:rPr lang="en" sz="700">
                  <a:solidFill>
                    <a:schemeClr val="dk1"/>
                  </a:solidFill>
                  <a:latin typeface="Montserrat"/>
                  <a:ea typeface="Montserrat"/>
                  <a:cs typeface="Montserrat"/>
                  <a:sym typeface="Montserrat"/>
                </a:rPr>
                <a:t>signs first Creepiest god air fish land darkness.</a:t>
              </a:r>
              <a:endParaRPr b="1" sz="700">
                <a:solidFill>
                  <a:schemeClr val="dk1"/>
                </a:solidFill>
                <a:latin typeface="Montserrat"/>
                <a:ea typeface="Montserrat"/>
                <a:cs typeface="Montserrat"/>
                <a:sym typeface="Montserrat"/>
              </a:endParaRPr>
            </a:p>
          </p:txBody>
        </p:sp>
      </p:grpSp>
      <p:pic>
        <p:nvPicPr>
          <p:cNvPr id="553" name="Google Shape;553;p54"/>
          <p:cNvPicPr preferRelativeResize="0"/>
          <p:nvPr>
            <p:ph idx="2" type="pic"/>
          </p:nvPr>
        </p:nvPicPr>
        <p:blipFill rotWithShape="1">
          <a:blip r:embed="rId6">
            <a:alphaModFix/>
          </a:blip>
          <a:srcRect b="39" l="0" r="0" t="40"/>
          <a:stretch/>
        </p:blipFill>
        <p:spPr>
          <a:xfrm>
            <a:off x="815555" y="2061719"/>
            <a:ext cx="1502297" cy="1502297"/>
          </a:xfrm>
          <a:prstGeom prst="ellipse">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7" name="Shape 557"/>
        <p:cNvGrpSpPr/>
        <p:nvPr/>
      </p:nvGrpSpPr>
      <p:grpSpPr>
        <a:xfrm>
          <a:off x="0" y="0"/>
          <a:ext cx="0" cy="0"/>
          <a:chOff x="0" y="0"/>
          <a:chExt cx="0" cy="0"/>
        </a:xfrm>
      </p:grpSpPr>
      <p:grpSp>
        <p:nvGrpSpPr>
          <p:cNvPr id="558" name="Google Shape;558;p55"/>
          <p:cNvGrpSpPr/>
          <p:nvPr/>
        </p:nvGrpSpPr>
        <p:grpSpPr>
          <a:xfrm>
            <a:off x="534799" y="548469"/>
            <a:ext cx="7709247" cy="3395702"/>
            <a:chOff x="-5048797" y="636042"/>
            <a:chExt cx="10278996" cy="4527603"/>
          </a:xfrm>
        </p:grpSpPr>
        <p:grpSp>
          <p:nvGrpSpPr>
            <p:cNvPr id="559" name="Google Shape;559;p55"/>
            <p:cNvGrpSpPr/>
            <p:nvPr/>
          </p:nvGrpSpPr>
          <p:grpSpPr>
            <a:xfrm>
              <a:off x="-5048797" y="636042"/>
              <a:ext cx="10278996" cy="4084679"/>
              <a:chOff x="-4952323" y="636042"/>
              <a:chExt cx="10278996" cy="4084679"/>
            </a:xfrm>
          </p:grpSpPr>
          <p:sp>
            <p:nvSpPr>
              <p:cNvPr id="560" name="Google Shape;560;p55"/>
              <p:cNvSpPr txBox="1"/>
              <p:nvPr/>
            </p:nvSpPr>
            <p:spPr>
              <a:xfrm>
                <a:off x="-4952323" y="913041"/>
                <a:ext cx="3772600" cy="99636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600">
                    <a:solidFill>
                      <a:srgbClr val="3F3F3F"/>
                    </a:solidFill>
                    <a:latin typeface="Montserrat"/>
                    <a:ea typeface="Montserrat"/>
                    <a:cs typeface="Montserrat"/>
                    <a:sym typeface="Montserrat"/>
                  </a:rPr>
                  <a:t>A LITTLE BIT</a:t>
                </a:r>
                <a:endParaRPr sz="1100"/>
              </a:p>
              <a:p>
                <a:pPr indent="0" lvl="0" marL="0" marR="0" rtl="0" algn="l">
                  <a:lnSpc>
                    <a:spcPct val="100000"/>
                  </a:lnSpc>
                  <a:spcBef>
                    <a:spcPts val="0"/>
                  </a:spcBef>
                  <a:spcAft>
                    <a:spcPts val="0"/>
                  </a:spcAft>
                  <a:buNone/>
                </a:pPr>
                <a:r>
                  <a:rPr lang="en" sz="2600">
                    <a:solidFill>
                      <a:srgbClr val="3F3F3F"/>
                    </a:solidFill>
                    <a:latin typeface="Montserrat"/>
                    <a:ea typeface="Montserrat"/>
                    <a:cs typeface="Montserrat"/>
                    <a:sym typeface="Montserrat"/>
                  </a:rPr>
                  <a:t>OF HISTORY</a:t>
                </a:r>
                <a:endParaRPr sz="1100"/>
              </a:p>
            </p:txBody>
          </p:sp>
          <p:sp>
            <p:nvSpPr>
              <p:cNvPr id="561" name="Google Shape;561;p55"/>
              <p:cNvSpPr txBox="1"/>
              <p:nvPr/>
            </p:nvSpPr>
            <p:spPr>
              <a:xfrm>
                <a:off x="966432" y="3964808"/>
                <a:ext cx="4360241" cy="755913"/>
              </a:xfrm>
              <a:prstGeom prst="rect">
                <a:avLst/>
              </a:prstGeom>
              <a:noFill/>
              <a:ln>
                <a:noFill/>
              </a:ln>
            </p:spPr>
            <p:txBody>
              <a:bodyPr anchorCtr="0" anchor="t" bIns="34275" lIns="68575" spcFirstLastPara="1" rIns="68575" wrap="square" tIns="34275">
                <a:noAutofit/>
              </a:bodyPr>
              <a:lstStyle/>
              <a:p>
                <a:pPr indent="0" lvl="0" marL="0" marR="0" rtl="0" algn="l">
                  <a:lnSpc>
                    <a:spcPct val="206896"/>
                  </a:lnSpc>
                  <a:spcBef>
                    <a:spcPts val="0"/>
                  </a:spcBef>
                  <a:spcAft>
                    <a:spcPts val="0"/>
                  </a:spcAft>
                  <a:buNone/>
                </a:pPr>
                <a:r>
                  <a:rPr lang="en" sz="700">
                    <a:solidFill>
                      <a:srgbClr val="BFBFBF"/>
                    </a:solidFill>
                    <a:latin typeface="Montserrat"/>
                    <a:ea typeface="Montserrat"/>
                    <a:cs typeface="Montserrat"/>
                    <a:sym typeface="Montserrat"/>
                  </a:rPr>
                  <a:t>If you need help with the product, please contact the shop owner by visiting their shop profile and to sending them a message. For anything else (licensing, billing, etc), please visit our Help Center.</a:t>
                </a:r>
                <a:endParaRPr sz="1100"/>
              </a:p>
            </p:txBody>
          </p:sp>
          <p:sp>
            <p:nvSpPr>
              <p:cNvPr id="562" name="Google Shape;562;p55"/>
              <p:cNvSpPr txBox="1"/>
              <p:nvPr/>
            </p:nvSpPr>
            <p:spPr>
              <a:xfrm>
                <a:off x="-4908906" y="636042"/>
                <a:ext cx="3685767"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BFBFBF"/>
                    </a:solidFill>
                    <a:latin typeface="Montserrat"/>
                    <a:ea typeface="Montserrat"/>
                    <a:cs typeface="Montserrat"/>
                    <a:sym typeface="Montserrat"/>
                  </a:rPr>
                  <a:t>YOU CAN WRITE HERE</a:t>
                </a:r>
                <a:endParaRPr sz="1100"/>
              </a:p>
            </p:txBody>
          </p:sp>
          <p:sp>
            <p:nvSpPr>
              <p:cNvPr id="563" name="Google Shape;563;p55"/>
              <p:cNvSpPr txBox="1"/>
              <p:nvPr/>
            </p:nvSpPr>
            <p:spPr>
              <a:xfrm>
                <a:off x="982495" y="2070476"/>
                <a:ext cx="4324916" cy="1766509"/>
              </a:xfrm>
              <a:prstGeom prst="rect">
                <a:avLst/>
              </a:prstGeom>
              <a:noFill/>
              <a:ln>
                <a:noFill/>
              </a:ln>
            </p:spPr>
            <p:txBody>
              <a:bodyPr anchorCtr="0" anchor="t" bIns="34275" lIns="68575" spcFirstLastPara="1" rIns="68575" wrap="square" tIns="34275">
                <a:noAutofit/>
              </a:bodyPr>
              <a:lstStyle/>
              <a:p>
                <a:pPr indent="0" lvl="0" marL="0" marR="0" rtl="0" algn="l">
                  <a:lnSpc>
                    <a:spcPct val="218390"/>
                  </a:lnSpc>
                  <a:spcBef>
                    <a:spcPts val="0"/>
                  </a:spcBef>
                  <a:spcAft>
                    <a:spcPts val="0"/>
                  </a:spcAft>
                  <a:buNone/>
                </a:pPr>
                <a:r>
                  <a:rPr lang="en" sz="700">
                    <a:solidFill>
                      <a:srgbClr val="BFBFBF"/>
                    </a:solidFill>
                    <a:latin typeface="Montserrat"/>
                    <a:ea typeface="Montserrat"/>
                    <a:cs typeface="Montserrat"/>
                    <a:sym typeface="Montserrat"/>
                  </a:rPr>
                  <a:t>Have them for one. Living grass to for can't gathered waters</a:t>
                </a:r>
                <a:endParaRPr sz="1100"/>
              </a:p>
              <a:p>
                <a:pPr indent="0" lvl="0" marL="0" marR="0" rtl="0" algn="l">
                  <a:lnSpc>
                    <a:spcPct val="218390"/>
                  </a:lnSpc>
                  <a:spcBef>
                    <a:spcPts val="0"/>
                  </a:spcBef>
                  <a:spcAft>
                    <a:spcPts val="0"/>
                  </a:spcAft>
                  <a:buNone/>
                </a:pPr>
                <a:r>
                  <a:rPr lang="en" sz="700">
                    <a:solidFill>
                      <a:srgbClr val="BFBFBF"/>
                    </a:solidFill>
                    <a:latin typeface="Montserrat"/>
                    <a:ea typeface="Montserrat"/>
                    <a:cs typeface="Montserrat"/>
                    <a:sym typeface="Montserrat"/>
                  </a:rPr>
                  <a:t>had winged. Creepiest don't subdue which i two set had seasons. To be Fifth you’ll, to be  man wherein seas our creepingcreepingHave them for one. Living grass to for can't gathered waters had winged. Creepiest don't which i two set had seasons. subdue which i two set had seasons. Fifth you’ll, to be  man wherein seas our creepingcreepingHave them for one. Living grass to for can't gathered waters had winged. </a:t>
                </a:r>
                <a:endParaRPr sz="1100"/>
              </a:p>
            </p:txBody>
          </p:sp>
        </p:grpSp>
        <p:sp>
          <p:nvSpPr>
            <p:cNvPr id="564" name="Google Shape;564;p55"/>
            <p:cNvSpPr txBox="1"/>
            <p:nvPr/>
          </p:nvSpPr>
          <p:spPr>
            <a:xfrm>
              <a:off x="869958" y="4864332"/>
              <a:ext cx="2243971" cy="299313"/>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800">
                  <a:solidFill>
                    <a:srgbClr val="7F7F7F"/>
                  </a:solidFill>
                  <a:latin typeface="Montserrat"/>
                  <a:ea typeface="Montserrat"/>
                  <a:cs typeface="Montserrat"/>
                  <a:sym typeface="Montserrat"/>
                </a:rPr>
                <a:t>www.shape.com</a:t>
              </a:r>
              <a:endParaRPr sz="1100"/>
            </a:p>
          </p:txBody>
        </p:sp>
      </p:grpSp>
      <p:pic>
        <p:nvPicPr>
          <p:cNvPr id="565" name="Google Shape;565;p55"/>
          <p:cNvPicPr preferRelativeResize="0"/>
          <p:nvPr>
            <p:ph idx="2" type="pic"/>
          </p:nvPr>
        </p:nvPicPr>
        <p:blipFill rotWithShape="1">
          <a:blip r:embed="rId3">
            <a:alphaModFix/>
          </a:blip>
          <a:srcRect b="22759" l="0" r="0" t="22759"/>
          <a:stretch/>
        </p:blipFill>
        <p:spPr>
          <a:xfrm>
            <a:off x="267462" y="1680210"/>
            <a:ext cx="4304538" cy="15636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9" name="Shape 569"/>
        <p:cNvGrpSpPr/>
        <p:nvPr/>
      </p:nvGrpSpPr>
      <p:grpSpPr>
        <a:xfrm>
          <a:off x="0" y="0"/>
          <a:ext cx="0" cy="0"/>
          <a:chOff x="0" y="0"/>
          <a:chExt cx="0" cy="0"/>
        </a:xfrm>
      </p:grpSpPr>
      <p:grpSp>
        <p:nvGrpSpPr>
          <p:cNvPr id="570" name="Google Shape;570;p56"/>
          <p:cNvGrpSpPr/>
          <p:nvPr/>
        </p:nvGrpSpPr>
        <p:grpSpPr>
          <a:xfrm>
            <a:off x="660184" y="1185863"/>
            <a:ext cx="2974160" cy="3106627"/>
            <a:chOff x="1105116" y="1035849"/>
            <a:chExt cx="3965547" cy="4142170"/>
          </a:xfrm>
        </p:grpSpPr>
        <p:sp>
          <p:nvSpPr>
            <p:cNvPr id="571" name="Google Shape;571;p56"/>
            <p:cNvSpPr txBox="1"/>
            <p:nvPr/>
          </p:nvSpPr>
          <p:spPr>
            <a:xfrm>
              <a:off x="1201589" y="1342351"/>
              <a:ext cx="3772600" cy="116955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rgbClr val="3F3F3F"/>
                  </a:solidFill>
                  <a:latin typeface="Montserrat"/>
                  <a:ea typeface="Montserrat"/>
                  <a:cs typeface="Montserrat"/>
                  <a:sym typeface="Montserrat"/>
                </a:rPr>
                <a:t>A LITTLE BIT</a:t>
              </a:r>
              <a:endParaRPr sz="1100"/>
            </a:p>
            <a:p>
              <a:pPr indent="0" lvl="0" marL="0" marR="0" rtl="0" algn="l">
                <a:spcBef>
                  <a:spcPts val="0"/>
                </a:spcBef>
                <a:spcAft>
                  <a:spcPts val="0"/>
                </a:spcAft>
                <a:buNone/>
              </a:pPr>
              <a:r>
                <a:rPr lang="en" sz="2600">
                  <a:solidFill>
                    <a:srgbClr val="3F3F3F"/>
                  </a:solidFill>
                  <a:latin typeface="Montserrat"/>
                  <a:ea typeface="Montserrat"/>
                  <a:cs typeface="Montserrat"/>
                  <a:sym typeface="Montserrat"/>
                </a:rPr>
                <a:t>OF HISTORY</a:t>
              </a:r>
              <a:endParaRPr sz="1100"/>
            </a:p>
          </p:txBody>
        </p:sp>
        <p:sp>
          <p:nvSpPr>
            <p:cNvPr id="572" name="Google Shape;572;p56"/>
            <p:cNvSpPr txBox="1"/>
            <p:nvPr/>
          </p:nvSpPr>
          <p:spPr>
            <a:xfrm>
              <a:off x="1105116" y="4422106"/>
              <a:ext cx="3965547" cy="755913"/>
            </a:xfrm>
            <a:prstGeom prst="rect">
              <a:avLst/>
            </a:prstGeom>
            <a:noFill/>
            <a:ln>
              <a:noFill/>
            </a:ln>
          </p:spPr>
          <p:txBody>
            <a:bodyPr anchorCtr="0" anchor="t" bIns="34275" lIns="68575" spcFirstLastPara="1" rIns="68575" wrap="square" tIns="34275">
              <a:noAutofit/>
            </a:bodyPr>
            <a:lstStyle/>
            <a:p>
              <a:pPr indent="0" lvl="0" marL="0" marR="0" rtl="0" algn="l">
                <a:lnSpc>
                  <a:spcPct val="219512"/>
                </a:lnSpc>
                <a:spcBef>
                  <a:spcPts val="0"/>
                </a:spcBef>
                <a:spcAft>
                  <a:spcPts val="0"/>
                </a:spcAft>
                <a:buNone/>
              </a:pPr>
              <a:r>
                <a:rPr lang="en" sz="600">
                  <a:solidFill>
                    <a:srgbClr val="BFBFBF"/>
                  </a:solidFill>
                  <a:latin typeface="Montserrat"/>
                  <a:ea typeface="Montserrat"/>
                  <a:cs typeface="Montserrat"/>
                  <a:sym typeface="Montserrat"/>
                </a:rPr>
                <a:t>If you need help with the product, please contact the shop owner by visiting their shop profile and to sending them a message. For anything else (licensing, billing, etc), please visit our Help Center.</a:t>
              </a:r>
              <a:endParaRPr sz="1100"/>
            </a:p>
          </p:txBody>
        </p:sp>
        <p:sp>
          <p:nvSpPr>
            <p:cNvPr id="573" name="Google Shape;573;p56"/>
            <p:cNvSpPr txBox="1"/>
            <p:nvPr/>
          </p:nvSpPr>
          <p:spPr>
            <a:xfrm>
              <a:off x="1245006" y="1035849"/>
              <a:ext cx="3685767"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BFBFBF"/>
                  </a:solidFill>
                  <a:latin typeface="Montserrat"/>
                  <a:ea typeface="Montserrat"/>
                  <a:cs typeface="Montserrat"/>
                  <a:sym typeface="Montserrat"/>
                </a:rPr>
                <a:t>YOU CAN WRITE HERE</a:t>
              </a:r>
              <a:endParaRPr sz="1100"/>
            </a:p>
          </p:txBody>
        </p:sp>
        <p:sp>
          <p:nvSpPr>
            <p:cNvPr id="574" name="Google Shape;574;p56"/>
            <p:cNvSpPr txBox="1"/>
            <p:nvPr/>
          </p:nvSpPr>
          <p:spPr>
            <a:xfrm>
              <a:off x="1121179" y="2527774"/>
              <a:ext cx="3933420" cy="1764778"/>
            </a:xfrm>
            <a:prstGeom prst="rect">
              <a:avLst/>
            </a:prstGeom>
            <a:noFill/>
            <a:ln>
              <a:noFill/>
            </a:ln>
          </p:spPr>
          <p:txBody>
            <a:bodyPr anchorCtr="0" anchor="t" bIns="34275" lIns="68575" spcFirstLastPara="1" rIns="68575" wrap="square" tIns="34275">
              <a:noAutofit/>
            </a:bodyPr>
            <a:lstStyle/>
            <a:p>
              <a:pPr indent="0" lvl="0" marL="0" marR="0" rtl="0" algn="l">
                <a:lnSpc>
                  <a:spcPct val="231707"/>
                </a:lnSpc>
                <a:spcBef>
                  <a:spcPts val="0"/>
                </a:spcBef>
                <a:spcAft>
                  <a:spcPts val="0"/>
                </a:spcAft>
                <a:buNone/>
              </a:pPr>
              <a:r>
                <a:rPr lang="en" sz="600">
                  <a:solidFill>
                    <a:srgbClr val="BFBFBF"/>
                  </a:solidFill>
                  <a:latin typeface="Montserrat"/>
                  <a:ea typeface="Montserrat"/>
                  <a:cs typeface="Montserrat"/>
                  <a:sym typeface="Montserrat"/>
                </a:rPr>
                <a:t>Have them for one. Living grass to for can't gathered waters</a:t>
              </a:r>
              <a:endParaRPr sz="1100"/>
            </a:p>
            <a:p>
              <a:pPr indent="0" lvl="0" marL="0" marR="0" rtl="0" algn="l">
                <a:lnSpc>
                  <a:spcPct val="231707"/>
                </a:lnSpc>
                <a:spcBef>
                  <a:spcPts val="0"/>
                </a:spcBef>
                <a:spcAft>
                  <a:spcPts val="0"/>
                </a:spcAft>
                <a:buNone/>
              </a:pPr>
              <a:r>
                <a:rPr lang="en" sz="600">
                  <a:solidFill>
                    <a:srgbClr val="BFBFBF"/>
                  </a:solidFill>
                  <a:latin typeface="Montserrat"/>
                  <a:ea typeface="Montserrat"/>
                  <a:cs typeface="Montserrat"/>
                  <a:sym typeface="Montserrat"/>
                </a:rPr>
                <a:t>had winged. Creepiest don't subdue which i two set had seasons. To be Fifth you’ll, to be  man wherein seas our creepingcreepingHave them for one. Living grass to for can't gathered waters had winged. Creepiest don't which i two set had seasons. subdue which i two set had seasons. Fifth you’ll, to be  man wherein seas our creepingcreepingHave them for one. Living grass to for can't gathered waters had winged. </a:t>
              </a:r>
              <a:endParaRPr sz="1100"/>
            </a:p>
          </p:txBody>
        </p:sp>
      </p:grpSp>
      <p:sp>
        <p:nvSpPr>
          <p:cNvPr id="575" name="Google Shape;575;p56"/>
          <p:cNvSpPr txBox="1"/>
          <p:nvPr/>
        </p:nvSpPr>
        <p:spPr>
          <a:xfrm>
            <a:off x="6308201" y="4071516"/>
            <a:ext cx="1682978" cy="220974"/>
          </a:xfrm>
          <a:prstGeom prst="rect">
            <a:avLst/>
          </a:prstGeom>
          <a:noFill/>
          <a:ln>
            <a:noFill/>
          </a:ln>
        </p:spPr>
        <p:txBody>
          <a:bodyPr anchorCtr="0" anchor="t" bIns="34275" lIns="68575" spcFirstLastPara="1" rIns="68575" wrap="square" tIns="34275">
            <a:noAutofit/>
          </a:bodyPr>
          <a:lstStyle/>
          <a:p>
            <a:pPr indent="0" lvl="0" marL="0" marR="0" rtl="0" algn="l">
              <a:lnSpc>
                <a:spcPct val="180000"/>
              </a:lnSpc>
              <a:spcBef>
                <a:spcPts val="0"/>
              </a:spcBef>
              <a:spcAft>
                <a:spcPts val="0"/>
              </a:spcAft>
              <a:buNone/>
            </a:pPr>
            <a:r>
              <a:rPr i="1" lang="en" sz="800">
                <a:solidFill>
                  <a:srgbClr val="7F7F7F"/>
                </a:solidFill>
                <a:latin typeface="Arial"/>
                <a:ea typeface="Arial"/>
                <a:cs typeface="Arial"/>
                <a:sym typeface="Arial"/>
              </a:rPr>
              <a:t>www.shape.com</a:t>
            </a:r>
            <a:endParaRPr sz="1100"/>
          </a:p>
        </p:txBody>
      </p:sp>
      <p:sp>
        <p:nvSpPr>
          <p:cNvPr id="576" name="Google Shape;576;p56"/>
          <p:cNvSpPr/>
          <p:nvPr/>
        </p:nvSpPr>
        <p:spPr>
          <a:xfrm>
            <a:off x="6078859" y="1185863"/>
            <a:ext cx="1400245" cy="2771504"/>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577" name="Google Shape;577;p56"/>
          <p:cNvGrpSpPr/>
          <p:nvPr/>
        </p:nvGrpSpPr>
        <p:grpSpPr>
          <a:xfrm>
            <a:off x="6308201" y="1741716"/>
            <a:ext cx="941561" cy="1804246"/>
            <a:chOff x="2258738" y="4439186"/>
            <a:chExt cx="1255414" cy="2405661"/>
          </a:xfrm>
        </p:grpSpPr>
        <p:cxnSp>
          <p:nvCxnSpPr>
            <p:cNvPr id="578" name="Google Shape;578;p56"/>
            <p:cNvCxnSpPr/>
            <p:nvPr/>
          </p:nvCxnSpPr>
          <p:spPr>
            <a:xfrm>
              <a:off x="2606015" y="4439186"/>
              <a:ext cx="564654" cy="0"/>
            </a:xfrm>
            <a:prstGeom prst="straightConnector1">
              <a:avLst/>
            </a:prstGeom>
            <a:noFill/>
            <a:ln cap="flat" cmpd="sng" w="38100">
              <a:solidFill>
                <a:schemeClr val="dk1"/>
              </a:solidFill>
              <a:prstDash val="solid"/>
              <a:miter lim="800000"/>
              <a:headEnd len="sm" w="sm" type="none"/>
              <a:tailEnd len="sm" w="sm" type="none"/>
            </a:ln>
          </p:spPr>
        </p:cxnSp>
        <p:sp>
          <p:nvSpPr>
            <p:cNvPr id="579" name="Google Shape;579;p56"/>
            <p:cNvSpPr txBox="1"/>
            <p:nvPr/>
          </p:nvSpPr>
          <p:spPr>
            <a:xfrm>
              <a:off x="2258738" y="4720262"/>
              <a:ext cx="1255414" cy="1158522"/>
            </a:xfrm>
            <a:prstGeom prst="rect">
              <a:avLst/>
            </a:prstGeom>
            <a:noFill/>
            <a:ln>
              <a:noFill/>
            </a:ln>
          </p:spPr>
          <p:txBody>
            <a:bodyPr anchorCtr="0" anchor="t" bIns="34275" lIns="68575" spcFirstLastPara="1" rIns="68575" wrap="square" tIns="34275">
              <a:noAutofit/>
            </a:bodyPr>
            <a:lstStyle/>
            <a:p>
              <a:pPr indent="0" lvl="0" marL="0" marR="0" rtl="0" algn="ctr">
                <a:lnSpc>
                  <a:spcPct val="161904"/>
                </a:lnSpc>
                <a:spcBef>
                  <a:spcPts val="0"/>
                </a:spcBef>
                <a:spcAft>
                  <a:spcPts val="0"/>
                </a:spcAft>
                <a:buNone/>
              </a:pPr>
              <a:r>
                <a:rPr lang="en" sz="800">
                  <a:solidFill>
                    <a:schemeClr val="dk1"/>
                  </a:solidFill>
                  <a:latin typeface="Arial"/>
                  <a:ea typeface="Arial"/>
                  <a:cs typeface="Arial"/>
                  <a:sym typeface="Arial"/>
                </a:rPr>
                <a:t>Have them for one. Living grass to for can't gathered waters had winged. </a:t>
              </a:r>
              <a:endParaRPr sz="1100"/>
            </a:p>
          </p:txBody>
        </p:sp>
        <p:sp>
          <p:nvSpPr>
            <p:cNvPr id="580" name="Google Shape;580;p56"/>
            <p:cNvSpPr txBox="1"/>
            <p:nvPr/>
          </p:nvSpPr>
          <p:spPr>
            <a:xfrm>
              <a:off x="2258738" y="6122342"/>
              <a:ext cx="1255414" cy="722505"/>
            </a:xfrm>
            <a:prstGeom prst="rect">
              <a:avLst/>
            </a:prstGeom>
            <a:noFill/>
            <a:ln>
              <a:noFill/>
            </a:ln>
          </p:spPr>
          <p:txBody>
            <a:bodyPr anchorCtr="0" anchor="t" bIns="34275" lIns="68575" spcFirstLastPara="1" rIns="68575" wrap="square" tIns="34275">
              <a:noAutofit/>
            </a:bodyPr>
            <a:lstStyle/>
            <a:p>
              <a:pPr indent="0" lvl="0" marL="0" marR="0" rtl="0" algn="ctr">
                <a:lnSpc>
                  <a:spcPct val="161904"/>
                </a:lnSpc>
                <a:spcBef>
                  <a:spcPts val="0"/>
                </a:spcBef>
                <a:spcAft>
                  <a:spcPts val="0"/>
                </a:spcAft>
                <a:buNone/>
              </a:pPr>
              <a:r>
                <a:rPr lang="en" sz="800">
                  <a:solidFill>
                    <a:schemeClr val="dk1"/>
                  </a:solidFill>
                  <a:latin typeface="Arial"/>
                  <a:ea typeface="Arial"/>
                  <a:cs typeface="Arial"/>
                  <a:sym typeface="Arial"/>
                </a:rPr>
                <a:t>Have them for one. Living grass to for can’t.</a:t>
              </a:r>
              <a:endParaRPr sz="1100"/>
            </a:p>
          </p:txBody>
        </p:sp>
      </p:grpSp>
      <p:pic>
        <p:nvPicPr>
          <p:cNvPr id="581" name="Google Shape;581;p56"/>
          <p:cNvPicPr preferRelativeResize="0"/>
          <p:nvPr>
            <p:ph idx="2" type="pic"/>
          </p:nvPr>
        </p:nvPicPr>
        <p:blipFill rotWithShape="1">
          <a:blip r:embed="rId3">
            <a:alphaModFix/>
          </a:blip>
          <a:srcRect b="0" l="14025" r="14024" t="0"/>
          <a:stretch/>
        </p:blipFill>
        <p:spPr>
          <a:xfrm>
            <a:off x="4000500" y="1185863"/>
            <a:ext cx="1885950" cy="395763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5" name="Shape 585"/>
        <p:cNvGrpSpPr/>
        <p:nvPr/>
      </p:nvGrpSpPr>
      <p:grpSpPr>
        <a:xfrm>
          <a:off x="0" y="0"/>
          <a:ext cx="0" cy="0"/>
          <a:chOff x="0" y="0"/>
          <a:chExt cx="0" cy="0"/>
        </a:xfrm>
      </p:grpSpPr>
      <p:sp>
        <p:nvSpPr>
          <p:cNvPr id="586" name="Google Shape;586;p57"/>
          <p:cNvSpPr/>
          <p:nvPr/>
        </p:nvSpPr>
        <p:spPr>
          <a:xfrm>
            <a:off x="702482" y="3406525"/>
            <a:ext cx="4332737" cy="238870"/>
          </a:xfrm>
          <a:prstGeom prst="rect">
            <a:avLst/>
          </a:prstGeom>
          <a:solidFill>
            <a:schemeClr val="dk1">
              <a:alpha val="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587" name="Google Shape;587;p57"/>
          <p:cNvPicPr preferRelativeResize="0"/>
          <p:nvPr/>
        </p:nvPicPr>
        <p:blipFill rotWithShape="1">
          <a:blip r:embed="rId3">
            <a:alphaModFix/>
          </a:blip>
          <a:srcRect b="0" l="0" r="0" t="0"/>
          <a:stretch/>
        </p:blipFill>
        <p:spPr>
          <a:xfrm>
            <a:off x="642938" y="1085851"/>
            <a:ext cx="4679155" cy="3300413"/>
          </a:xfrm>
          <a:prstGeom prst="rect">
            <a:avLst/>
          </a:prstGeom>
          <a:noFill/>
          <a:ln>
            <a:noFill/>
          </a:ln>
        </p:spPr>
      </p:pic>
      <p:grpSp>
        <p:nvGrpSpPr>
          <p:cNvPr id="588" name="Google Shape;588;p57"/>
          <p:cNvGrpSpPr/>
          <p:nvPr/>
        </p:nvGrpSpPr>
        <p:grpSpPr>
          <a:xfrm>
            <a:off x="5871230" y="1144192"/>
            <a:ext cx="1908313" cy="716296"/>
            <a:chOff x="1912620" y="4567917"/>
            <a:chExt cx="2544417" cy="955062"/>
          </a:xfrm>
        </p:grpSpPr>
        <p:grpSp>
          <p:nvGrpSpPr>
            <p:cNvPr id="589" name="Google Shape;589;p57"/>
            <p:cNvGrpSpPr/>
            <p:nvPr/>
          </p:nvGrpSpPr>
          <p:grpSpPr>
            <a:xfrm>
              <a:off x="2213582" y="4567917"/>
              <a:ext cx="2243455" cy="955062"/>
              <a:chOff x="2091768" y="4542517"/>
              <a:chExt cx="2243455" cy="955062"/>
            </a:xfrm>
          </p:grpSpPr>
          <p:sp>
            <p:nvSpPr>
              <p:cNvPr id="590" name="Google Shape;590;p57"/>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591" name="Google Shape;591;p57"/>
              <p:cNvSpPr txBox="1"/>
              <p:nvPr/>
            </p:nvSpPr>
            <p:spPr>
              <a:xfrm>
                <a:off x="2091768" y="4919664"/>
                <a:ext cx="2243455"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592" name="Google Shape;592;p57"/>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grpSp>
        <p:nvGrpSpPr>
          <p:cNvPr id="593" name="Google Shape;593;p57"/>
          <p:cNvGrpSpPr/>
          <p:nvPr/>
        </p:nvGrpSpPr>
        <p:grpSpPr>
          <a:xfrm>
            <a:off x="5871230" y="2214587"/>
            <a:ext cx="1908313" cy="716296"/>
            <a:chOff x="1912620" y="4567917"/>
            <a:chExt cx="2544417" cy="955062"/>
          </a:xfrm>
        </p:grpSpPr>
        <p:grpSp>
          <p:nvGrpSpPr>
            <p:cNvPr id="594" name="Google Shape;594;p57"/>
            <p:cNvGrpSpPr/>
            <p:nvPr/>
          </p:nvGrpSpPr>
          <p:grpSpPr>
            <a:xfrm>
              <a:off x="2213583" y="4567917"/>
              <a:ext cx="2243454" cy="955062"/>
              <a:chOff x="2091769" y="4542517"/>
              <a:chExt cx="2243454" cy="955062"/>
            </a:xfrm>
          </p:grpSpPr>
          <p:sp>
            <p:nvSpPr>
              <p:cNvPr id="595" name="Google Shape;595;p57"/>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596" name="Google Shape;596;p57"/>
              <p:cNvSpPr txBox="1"/>
              <p:nvPr/>
            </p:nvSpPr>
            <p:spPr>
              <a:xfrm>
                <a:off x="2091769" y="4919664"/>
                <a:ext cx="2243454"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597" name="Google Shape;597;p57"/>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grpSp>
        <p:nvGrpSpPr>
          <p:cNvPr id="598" name="Google Shape;598;p57"/>
          <p:cNvGrpSpPr/>
          <p:nvPr/>
        </p:nvGrpSpPr>
        <p:grpSpPr>
          <a:xfrm>
            <a:off x="5871230" y="3284984"/>
            <a:ext cx="1908313" cy="716296"/>
            <a:chOff x="1912620" y="4567917"/>
            <a:chExt cx="2544417" cy="955062"/>
          </a:xfrm>
        </p:grpSpPr>
        <p:grpSp>
          <p:nvGrpSpPr>
            <p:cNvPr id="599" name="Google Shape;599;p57"/>
            <p:cNvGrpSpPr/>
            <p:nvPr/>
          </p:nvGrpSpPr>
          <p:grpSpPr>
            <a:xfrm>
              <a:off x="2213583" y="4567917"/>
              <a:ext cx="2243454" cy="955062"/>
              <a:chOff x="2091769" y="4542517"/>
              <a:chExt cx="2243454" cy="955062"/>
            </a:xfrm>
          </p:grpSpPr>
          <p:sp>
            <p:nvSpPr>
              <p:cNvPr id="600" name="Google Shape;600;p57"/>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601" name="Google Shape;601;p57"/>
              <p:cNvSpPr txBox="1"/>
              <p:nvPr/>
            </p:nvSpPr>
            <p:spPr>
              <a:xfrm>
                <a:off x="2091769" y="4919664"/>
                <a:ext cx="2243454"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602" name="Google Shape;602;p57"/>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6" name="Shape 606"/>
        <p:cNvGrpSpPr/>
        <p:nvPr/>
      </p:nvGrpSpPr>
      <p:grpSpPr>
        <a:xfrm>
          <a:off x="0" y="0"/>
          <a:ext cx="0" cy="0"/>
          <a:chOff x="0" y="0"/>
          <a:chExt cx="0" cy="0"/>
        </a:xfrm>
      </p:grpSpPr>
      <p:sp>
        <p:nvSpPr>
          <p:cNvPr id="607" name="Google Shape;607;p58"/>
          <p:cNvSpPr/>
          <p:nvPr/>
        </p:nvSpPr>
        <p:spPr>
          <a:xfrm>
            <a:off x="0" y="3175789"/>
            <a:ext cx="9144000" cy="1250577"/>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608" name="Google Shape;608;p58"/>
          <p:cNvPicPr preferRelativeResize="0"/>
          <p:nvPr/>
        </p:nvPicPr>
        <p:blipFill rotWithShape="1">
          <a:blip r:embed="rId3">
            <a:alphaModFix/>
          </a:blip>
          <a:srcRect b="0" l="0" r="0" t="0"/>
          <a:stretch/>
        </p:blipFill>
        <p:spPr>
          <a:xfrm>
            <a:off x="960428" y="1221323"/>
            <a:ext cx="7255764" cy="2215134"/>
          </a:xfrm>
          <a:prstGeom prst="rect">
            <a:avLst/>
          </a:prstGeom>
          <a:noFill/>
          <a:ln>
            <a:noFill/>
          </a:ln>
        </p:spPr>
      </p:pic>
      <p:sp>
        <p:nvSpPr>
          <p:cNvPr id="609" name="Google Shape;609;p58"/>
          <p:cNvSpPr/>
          <p:nvPr/>
        </p:nvSpPr>
        <p:spPr>
          <a:xfrm rot="5400000">
            <a:off x="1628257" y="1024138"/>
            <a:ext cx="380707" cy="383367"/>
          </a:xfrm>
          <a:prstGeom prst="wedgeEllipseCallout">
            <a:avLst>
              <a:gd fmla="val 73312" name="adj1"/>
              <a:gd fmla="val 3124"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0" name="Google Shape;610;p58"/>
          <p:cNvSpPr/>
          <p:nvPr/>
        </p:nvSpPr>
        <p:spPr>
          <a:xfrm rot="5400000">
            <a:off x="2254067" y="1759865"/>
            <a:ext cx="380707" cy="383367"/>
          </a:xfrm>
          <a:prstGeom prst="wedgeEllipseCallout">
            <a:avLst>
              <a:gd fmla="val 73312" name="adj1"/>
              <a:gd fmla="val 3124" name="adj2"/>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1" name="Google Shape;611;p58"/>
          <p:cNvSpPr/>
          <p:nvPr/>
        </p:nvSpPr>
        <p:spPr>
          <a:xfrm rot="5400000">
            <a:off x="3987532" y="1009873"/>
            <a:ext cx="380707" cy="383367"/>
          </a:xfrm>
          <a:prstGeom prst="wedgeEllipseCallout">
            <a:avLst>
              <a:gd fmla="val 73312" name="adj1"/>
              <a:gd fmla="val 3124" name="adj2"/>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2" name="Google Shape;612;p58"/>
          <p:cNvSpPr/>
          <p:nvPr/>
        </p:nvSpPr>
        <p:spPr>
          <a:xfrm rot="5400000">
            <a:off x="3339547" y="1696462"/>
            <a:ext cx="380707" cy="383367"/>
          </a:xfrm>
          <a:prstGeom prst="wedgeEllipseCallout">
            <a:avLst>
              <a:gd fmla="val 73312" name="adj1"/>
              <a:gd fmla="val 3124"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3" name="Google Shape;613;p58"/>
          <p:cNvSpPr/>
          <p:nvPr/>
        </p:nvSpPr>
        <p:spPr>
          <a:xfrm rot="5400000">
            <a:off x="5050437" y="1363177"/>
            <a:ext cx="380707" cy="383367"/>
          </a:xfrm>
          <a:prstGeom prst="wedgeEllipseCallout">
            <a:avLst>
              <a:gd fmla="val 73312" name="adj1"/>
              <a:gd fmla="val 3124"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4" name="Google Shape;614;p58"/>
          <p:cNvSpPr/>
          <p:nvPr/>
        </p:nvSpPr>
        <p:spPr>
          <a:xfrm rot="5400000">
            <a:off x="5671191" y="2003753"/>
            <a:ext cx="380707" cy="383367"/>
          </a:xfrm>
          <a:prstGeom prst="wedgeEllipseCallout">
            <a:avLst>
              <a:gd fmla="val 73312" name="adj1"/>
              <a:gd fmla="val 3124" name="adj2"/>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5" name="Google Shape;615;p58"/>
          <p:cNvSpPr/>
          <p:nvPr/>
        </p:nvSpPr>
        <p:spPr>
          <a:xfrm rot="5400000">
            <a:off x="7407287" y="1628079"/>
            <a:ext cx="380707" cy="383367"/>
          </a:xfrm>
          <a:prstGeom prst="wedgeEllipseCallout">
            <a:avLst>
              <a:gd fmla="val 73312" name="adj1"/>
              <a:gd fmla="val 3124" name="adj2"/>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6" name="Google Shape;616;p58"/>
          <p:cNvSpPr/>
          <p:nvPr/>
        </p:nvSpPr>
        <p:spPr>
          <a:xfrm rot="5400000">
            <a:off x="6734732" y="989013"/>
            <a:ext cx="380707" cy="383367"/>
          </a:xfrm>
          <a:prstGeom prst="wedgeEllipseCallout">
            <a:avLst>
              <a:gd fmla="val 73312" name="adj1"/>
              <a:gd fmla="val 3124"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17" name="Google Shape;617;p58"/>
          <p:cNvSpPr txBox="1"/>
          <p:nvPr/>
        </p:nvSpPr>
        <p:spPr>
          <a:xfrm>
            <a:off x="1138241" y="3963821"/>
            <a:ext cx="6829606" cy="22285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800">
                <a:solidFill>
                  <a:srgbClr val="7F7F7F"/>
                </a:solidFill>
                <a:latin typeface="Calibri"/>
                <a:ea typeface="Calibri"/>
                <a:cs typeface="Calibri"/>
                <a:sym typeface="Calibri"/>
              </a:rPr>
              <a:t>Lesser first day kind god us earth. The divide firmament signs doesn't seasons heaven spirit open. The divide firmament signs .</a:t>
            </a:r>
            <a:endParaRPr sz="1100"/>
          </a:p>
        </p:txBody>
      </p:sp>
      <p:sp>
        <p:nvSpPr>
          <p:cNvPr id="618" name="Google Shape;618;p58"/>
          <p:cNvSpPr txBox="1"/>
          <p:nvPr/>
        </p:nvSpPr>
        <p:spPr>
          <a:xfrm>
            <a:off x="2165044" y="3647728"/>
            <a:ext cx="993533"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chemeClr val="dk1"/>
                </a:solidFill>
                <a:latin typeface="Montserrat Medium"/>
                <a:ea typeface="Montserrat Medium"/>
                <a:cs typeface="Montserrat Medium"/>
                <a:sym typeface="Montserrat Medium"/>
              </a:rPr>
              <a:t>200K</a:t>
            </a:r>
            <a:endParaRPr sz="1100"/>
          </a:p>
        </p:txBody>
      </p:sp>
      <p:sp>
        <p:nvSpPr>
          <p:cNvPr id="619" name="Google Shape;619;p58"/>
          <p:cNvSpPr/>
          <p:nvPr/>
        </p:nvSpPr>
        <p:spPr>
          <a:xfrm>
            <a:off x="1872919" y="3697124"/>
            <a:ext cx="260837" cy="260837"/>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0" name="Google Shape;620;p58"/>
          <p:cNvSpPr txBox="1"/>
          <p:nvPr/>
        </p:nvSpPr>
        <p:spPr>
          <a:xfrm>
            <a:off x="3594776" y="3647728"/>
            <a:ext cx="993533"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chemeClr val="dk1"/>
                </a:solidFill>
                <a:latin typeface="Montserrat Medium"/>
                <a:ea typeface="Montserrat Medium"/>
                <a:cs typeface="Montserrat Medium"/>
                <a:sym typeface="Montserrat Medium"/>
              </a:rPr>
              <a:t>155K</a:t>
            </a:r>
            <a:endParaRPr sz="1100"/>
          </a:p>
        </p:txBody>
      </p:sp>
      <p:sp>
        <p:nvSpPr>
          <p:cNvPr id="621" name="Google Shape;621;p58"/>
          <p:cNvSpPr/>
          <p:nvPr/>
        </p:nvSpPr>
        <p:spPr>
          <a:xfrm>
            <a:off x="3302651" y="3697124"/>
            <a:ext cx="260837" cy="26083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2" name="Google Shape;622;p58"/>
          <p:cNvSpPr txBox="1"/>
          <p:nvPr/>
        </p:nvSpPr>
        <p:spPr>
          <a:xfrm>
            <a:off x="5003934" y="3647728"/>
            <a:ext cx="993533"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chemeClr val="dk1"/>
                </a:solidFill>
                <a:latin typeface="Montserrat Medium"/>
                <a:ea typeface="Montserrat Medium"/>
                <a:cs typeface="Montserrat Medium"/>
                <a:sym typeface="Montserrat Medium"/>
              </a:rPr>
              <a:t>390K</a:t>
            </a:r>
            <a:endParaRPr sz="1100"/>
          </a:p>
        </p:txBody>
      </p:sp>
      <p:sp>
        <p:nvSpPr>
          <p:cNvPr id="623" name="Google Shape;623;p58"/>
          <p:cNvSpPr/>
          <p:nvPr/>
        </p:nvSpPr>
        <p:spPr>
          <a:xfrm>
            <a:off x="4711809" y="3697124"/>
            <a:ext cx="260837" cy="260837"/>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4" name="Google Shape;624;p58"/>
          <p:cNvSpPr txBox="1"/>
          <p:nvPr/>
        </p:nvSpPr>
        <p:spPr>
          <a:xfrm>
            <a:off x="6461098" y="3647728"/>
            <a:ext cx="821785" cy="35779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900">
                <a:solidFill>
                  <a:schemeClr val="dk1"/>
                </a:solidFill>
                <a:latin typeface="Montserrat Medium"/>
                <a:ea typeface="Montserrat Medium"/>
                <a:cs typeface="Montserrat Medium"/>
                <a:sym typeface="Montserrat Medium"/>
              </a:rPr>
              <a:t>85K</a:t>
            </a:r>
            <a:endParaRPr sz="1100"/>
          </a:p>
        </p:txBody>
      </p:sp>
      <p:sp>
        <p:nvSpPr>
          <p:cNvPr id="625" name="Google Shape;625;p58"/>
          <p:cNvSpPr/>
          <p:nvPr/>
        </p:nvSpPr>
        <p:spPr>
          <a:xfrm>
            <a:off x="6168973" y="3697124"/>
            <a:ext cx="260837" cy="260837"/>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26" name="Google Shape;626;p58"/>
          <p:cNvGrpSpPr/>
          <p:nvPr/>
        </p:nvGrpSpPr>
        <p:grpSpPr>
          <a:xfrm>
            <a:off x="1884538" y="3715386"/>
            <a:ext cx="4538183" cy="207749"/>
            <a:chOff x="2512718" y="5681028"/>
            <a:chExt cx="6050911" cy="276999"/>
          </a:xfrm>
        </p:grpSpPr>
        <p:sp>
          <p:nvSpPr>
            <p:cNvPr id="627" name="Google Shape;627;p58"/>
            <p:cNvSpPr txBox="1"/>
            <p:nvPr/>
          </p:nvSpPr>
          <p:spPr>
            <a:xfrm>
              <a:off x="2512718" y="5681028"/>
              <a:ext cx="32284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A</a:t>
              </a:r>
              <a:endParaRPr sz="1100"/>
            </a:p>
          </p:txBody>
        </p:sp>
        <p:sp>
          <p:nvSpPr>
            <p:cNvPr id="628" name="Google Shape;628;p58"/>
            <p:cNvSpPr txBox="1"/>
            <p:nvPr/>
          </p:nvSpPr>
          <p:spPr>
            <a:xfrm>
              <a:off x="4419027" y="5681028"/>
              <a:ext cx="32284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B</a:t>
              </a:r>
              <a:endParaRPr sz="1100"/>
            </a:p>
          </p:txBody>
        </p:sp>
        <p:sp>
          <p:nvSpPr>
            <p:cNvPr id="629" name="Google Shape;629;p58"/>
            <p:cNvSpPr txBox="1"/>
            <p:nvPr/>
          </p:nvSpPr>
          <p:spPr>
            <a:xfrm>
              <a:off x="6297904" y="5681028"/>
              <a:ext cx="32284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C</a:t>
              </a:r>
              <a:endParaRPr sz="1100"/>
            </a:p>
          </p:txBody>
        </p:sp>
        <p:sp>
          <p:nvSpPr>
            <p:cNvPr id="630" name="Google Shape;630;p58"/>
            <p:cNvSpPr txBox="1"/>
            <p:nvPr/>
          </p:nvSpPr>
          <p:spPr>
            <a:xfrm>
              <a:off x="8240789" y="5681028"/>
              <a:ext cx="322840"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Medium"/>
                  <a:ea typeface="Montserrat Medium"/>
                  <a:cs typeface="Montserrat Medium"/>
                  <a:sym typeface="Montserrat Medium"/>
                </a:rPr>
                <a:t>D</a:t>
              </a:r>
              <a:endParaRPr sz="1100"/>
            </a:p>
          </p:txBody>
        </p:sp>
      </p:grpSp>
      <p:grpSp>
        <p:nvGrpSpPr>
          <p:cNvPr id="631" name="Google Shape;631;p58"/>
          <p:cNvGrpSpPr/>
          <p:nvPr/>
        </p:nvGrpSpPr>
        <p:grpSpPr>
          <a:xfrm>
            <a:off x="1696045" y="1132945"/>
            <a:ext cx="245138" cy="165768"/>
            <a:chOff x="2715309" y="1749337"/>
            <a:chExt cx="3765554" cy="2546354"/>
          </a:xfrm>
        </p:grpSpPr>
        <p:sp>
          <p:nvSpPr>
            <p:cNvPr id="632" name="Google Shape;632;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33" name="Google Shape;633;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34" name="Google Shape;634;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35" name="Google Shape;635;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36" name="Google Shape;636;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37" name="Google Shape;637;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38" name="Google Shape;638;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grpSp>
        <p:nvGrpSpPr>
          <p:cNvPr id="639" name="Google Shape;639;p58"/>
          <p:cNvGrpSpPr/>
          <p:nvPr/>
        </p:nvGrpSpPr>
        <p:grpSpPr>
          <a:xfrm>
            <a:off x="2321845" y="1868670"/>
            <a:ext cx="245138" cy="165768"/>
            <a:chOff x="2715309" y="1749337"/>
            <a:chExt cx="3765554" cy="2546354"/>
          </a:xfrm>
        </p:grpSpPr>
        <p:sp>
          <p:nvSpPr>
            <p:cNvPr id="640" name="Google Shape;640;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41" name="Google Shape;641;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42" name="Google Shape;642;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43" name="Google Shape;643;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44" name="Google Shape;644;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45" name="Google Shape;645;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46" name="Google Shape;646;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grpSp>
        <p:nvGrpSpPr>
          <p:cNvPr id="647" name="Google Shape;647;p58"/>
          <p:cNvGrpSpPr/>
          <p:nvPr/>
        </p:nvGrpSpPr>
        <p:grpSpPr>
          <a:xfrm>
            <a:off x="3407333" y="1805270"/>
            <a:ext cx="245138" cy="165768"/>
            <a:chOff x="2715309" y="1749337"/>
            <a:chExt cx="3765554" cy="2546354"/>
          </a:xfrm>
        </p:grpSpPr>
        <p:sp>
          <p:nvSpPr>
            <p:cNvPr id="648" name="Google Shape;648;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49" name="Google Shape;649;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0" name="Google Shape;650;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1" name="Google Shape;651;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2" name="Google Shape;652;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3" name="Google Shape;653;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4" name="Google Shape;654;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grpSp>
        <p:nvGrpSpPr>
          <p:cNvPr id="655" name="Google Shape;655;p58"/>
          <p:cNvGrpSpPr/>
          <p:nvPr/>
        </p:nvGrpSpPr>
        <p:grpSpPr>
          <a:xfrm>
            <a:off x="4055320" y="1132945"/>
            <a:ext cx="245138" cy="165768"/>
            <a:chOff x="2715309" y="1749337"/>
            <a:chExt cx="3765554" cy="2546354"/>
          </a:xfrm>
        </p:grpSpPr>
        <p:sp>
          <p:nvSpPr>
            <p:cNvPr id="656" name="Google Shape;656;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7" name="Google Shape;657;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8" name="Google Shape;658;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59" name="Google Shape;659;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0" name="Google Shape;660;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1" name="Google Shape;661;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2" name="Google Shape;662;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grpSp>
        <p:nvGrpSpPr>
          <p:cNvPr id="663" name="Google Shape;663;p58"/>
          <p:cNvGrpSpPr/>
          <p:nvPr/>
        </p:nvGrpSpPr>
        <p:grpSpPr>
          <a:xfrm>
            <a:off x="5118220" y="1471982"/>
            <a:ext cx="245138" cy="165768"/>
            <a:chOff x="2715309" y="1749337"/>
            <a:chExt cx="3765554" cy="2546354"/>
          </a:xfrm>
        </p:grpSpPr>
        <p:sp>
          <p:nvSpPr>
            <p:cNvPr id="664" name="Google Shape;664;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5" name="Google Shape;665;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6" name="Google Shape;666;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7" name="Google Shape;667;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8" name="Google Shape;668;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69" name="Google Shape;669;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70" name="Google Shape;670;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grpSp>
        <p:nvGrpSpPr>
          <p:cNvPr id="671" name="Google Shape;671;p58"/>
          <p:cNvGrpSpPr/>
          <p:nvPr/>
        </p:nvGrpSpPr>
        <p:grpSpPr>
          <a:xfrm>
            <a:off x="6802520" y="1097820"/>
            <a:ext cx="245138" cy="165768"/>
            <a:chOff x="2715309" y="1749337"/>
            <a:chExt cx="3765554" cy="2546354"/>
          </a:xfrm>
        </p:grpSpPr>
        <p:sp>
          <p:nvSpPr>
            <p:cNvPr id="672" name="Google Shape;672;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73" name="Google Shape;673;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74" name="Google Shape;674;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75" name="Google Shape;675;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76" name="Google Shape;676;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77" name="Google Shape;677;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78" name="Google Shape;678;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grpSp>
        <p:nvGrpSpPr>
          <p:cNvPr id="679" name="Google Shape;679;p58"/>
          <p:cNvGrpSpPr/>
          <p:nvPr/>
        </p:nvGrpSpPr>
        <p:grpSpPr>
          <a:xfrm>
            <a:off x="5738970" y="2112557"/>
            <a:ext cx="245138" cy="165768"/>
            <a:chOff x="2715309" y="1749337"/>
            <a:chExt cx="3765554" cy="2546354"/>
          </a:xfrm>
        </p:grpSpPr>
        <p:sp>
          <p:nvSpPr>
            <p:cNvPr id="680" name="Google Shape;680;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81" name="Google Shape;681;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82" name="Google Shape;682;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83" name="Google Shape;683;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84" name="Google Shape;684;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85" name="Google Shape;685;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86" name="Google Shape;686;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grpSp>
        <p:nvGrpSpPr>
          <p:cNvPr id="687" name="Google Shape;687;p58"/>
          <p:cNvGrpSpPr/>
          <p:nvPr/>
        </p:nvGrpSpPr>
        <p:grpSpPr>
          <a:xfrm>
            <a:off x="7475070" y="1736882"/>
            <a:ext cx="245138" cy="165768"/>
            <a:chOff x="2715309" y="1749337"/>
            <a:chExt cx="3765554" cy="2546354"/>
          </a:xfrm>
        </p:grpSpPr>
        <p:sp>
          <p:nvSpPr>
            <p:cNvPr id="688" name="Google Shape;688;p58"/>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89" name="Google Shape;689;p58"/>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90" name="Google Shape;690;p58"/>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91" name="Google Shape;691;p58"/>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92" name="Google Shape;692;p58"/>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93" name="Google Shape;693;p58"/>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sp>
          <p:nvSpPr>
            <p:cNvPr id="694" name="Google Shape;694;p58"/>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700">
                <a:solidFill>
                  <a:schemeClr val="dk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41"/>
          <p:cNvSpPr txBox="1"/>
          <p:nvPr/>
        </p:nvSpPr>
        <p:spPr>
          <a:xfrm>
            <a:off x="2464594" y="1965103"/>
            <a:ext cx="3729037" cy="842538"/>
          </a:xfrm>
          <a:prstGeom prst="rect">
            <a:avLst/>
          </a:prstGeom>
          <a:noFill/>
          <a:ln>
            <a:noFill/>
          </a:ln>
        </p:spPr>
        <p:txBody>
          <a:bodyPr anchorCtr="0" anchor="ctr" bIns="34275" lIns="68575" spcFirstLastPara="1" rIns="68575" wrap="square" tIns="34275">
            <a:noAutofit/>
          </a:bodyPr>
          <a:lstStyle/>
          <a:p>
            <a:pPr indent="0" lvl="1" marL="342900" marR="0" rtl="0" algn="ctr">
              <a:spcBef>
                <a:spcPts val="0"/>
              </a:spcBef>
              <a:spcAft>
                <a:spcPts val="0"/>
              </a:spcAft>
              <a:buNone/>
            </a:pPr>
            <a:r>
              <a:rPr b="0" i="0" lang="en" sz="5000" u="none" cap="none" strike="noStrike">
                <a:solidFill>
                  <a:srgbClr val="262626"/>
                </a:solidFill>
                <a:latin typeface="Arial Black"/>
                <a:ea typeface="Arial Black"/>
                <a:cs typeface="Arial Black"/>
                <a:sym typeface="Arial Black"/>
              </a:rPr>
              <a:t>Proposal</a:t>
            </a:r>
            <a:endParaRPr sz="1100"/>
          </a:p>
        </p:txBody>
      </p:sp>
      <p:sp>
        <p:nvSpPr>
          <p:cNvPr id="176" name="Google Shape;176;p41"/>
          <p:cNvSpPr txBox="1"/>
          <p:nvPr/>
        </p:nvSpPr>
        <p:spPr>
          <a:xfrm>
            <a:off x="2387379" y="2807641"/>
            <a:ext cx="4369242" cy="399533"/>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b="0" i="0" lang="en" sz="800" u="none" cap="none" strike="noStrike">
                <a:solidFill>
                  <a:srgbClr val="A5A5A5"/>
                </a:solidFill>
                <a:latin typeface="Open Sans"/>
                <a:ea typeface="Open Sans"/>
                <a:cs typeface="Open Sans"/>
                <a:sym typeface="Open Sans"/>
              </a:rPr>
              <a:t>If you need help with the product, please contact the shop owner by visiting their </a:t>
            </a:r>
            <a:endParaRPr sz="1100"/>
          </a:p>
          <a:p>
            <a:pPr indent="0" lvl="0" marL="0" marR="0" rtl="0" algn="ctr">
              <a:lnSpc>
                <a:spcPct val="180000"/>
              </a:lnSpc>
              <a:spcBef>
                <a:spcPts val="0"/>
              </a:spcBef>
              <a:spcAft>
                <a:spcPts val="0"/>
              </a:spcAft>
              <a:buNone/>
            </a:pPr>
            <a:r>
              <a:rPr b="0" i="0" lang="en" sz="800" u="none" cap="none" strike="noStrike">
                <a:solidFill>
                  <a:srgbClr val="A5A5A5"/>
                </a:solidFill>
                <a:latin typeface="Open Sans"/>
                <a:ea typeface="Open Sans"/>
                <a:cs typeface="Open Sans"/>
                <a:sym typeface="Open Sans"/>
              </a:rPr>
              <a:t>them a message. For anything else (licensing, billing, etc),</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8" name="Shape 698"/>
        <p:cNvGrpSpPr/>
        <p:nvPr/>
      </p:nvGrpSpPr>
      <p:grpSpPr>
        <a:xfrm>
          <a:off x="0" y="0"/>
          <a:ext cx="0" cy="0"/>
          <a:chOff x="0" y="0"/>
          <a:chExt cx="0" cy="0"/>
        </a:xfrm>
      </p:grpSpPr>
      <p:pic>
        <p:nvPicPr>
          <p:cNvPr id="699" name="Google Shape;699;p59"/>
          <p:cNvPicPr preferRelativeResize="0"/>
          <p:nvPr>
            <p:ph idx="2" type="pic"/>
          </p:nvPr>
        </p:nvPicPr>
        <p:blipFill rotWithShape="1">
          <a:blip r:embed="rId3">
            <a:alphaModFix/>
          </a:blip>
          <a:srcRect b="21874" l="0" r="0" t="21875"/>
          <a:stretch/>
        </p:blipFill>
        <p:spPr>
          <a:xfrm>
            <a:off x="0" y="0"/>
            <a:ext cx="9144000" cy="5143500"/>
          </a:xfrm>
          <a:prstGeom prst="rect">
            <a:avLst/>
          </a:prstGeom>
          <a:noFill/>
          <a:ln>
            <a:noFill/>
          </a:ln>
        </p:spPr>
      </p:pic>
      <p:sp>
        <p:nvSpPr>
          <p:cNvPr id="700" name="Google Shape;700;p59"/>
          <p:cNvSpPr/>
          <p:nvPr/>
        </p:nvSpPr>
        <p:spPr>
          <a:xfrm>
            <a:off x="0" y="0"/>
            <a:ext cx="9144000" cy="5143500"/>
          </a:xfrm>
          <a:prstGeom prst="rect">
            <a:avLst/>
          </a:prstGeom>
          <a:solidFill>
            <a:srgbClr val="0C0C0C">
              <a:alpha val="7294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701" name="Google Shape;701;p59"/>
          <p:cNvSpPr/>
          <p:nvPr/>
        </p:nvSpPr>
        <p:spPr>
          <a:xfrm>
            <a:off x="2576513" y="2133600"/>
            <a:ext cx="1816894" cy="1104900"/>
          </a:xfrm>
          <a:custGeom>
            <a:rect b="b" l="l" r="r" t="t"/>
            <a:pathLst>
              <a:path extrusionOk="0" h="232" w="381">
                <a:moveTo>
                  <a:pt x="174" y="25"/>
                </a:moveTo>
                <a:cubicBezTo>
                  <a:pt x="215" y="53"/>
                  <a:pt x="245" y="50"/>
                  <a:pt x="305" y="68"/>
                </a:cubicBezTo>
                <a:cubicBezTo>
                  <a:pt x="365" y="85"/>
                  <a:pt x="381" y="162"/>
                  <a:pt x="332" y="197"/>
                </a:cubicBezTo>
                <a:cubicBezTo>
                  <a:pt x="282" y="232"/>
                  <a:pt x="236" y="201"/>
                  <a:pt x="186" y="202"/>
                </a:cubicBezTo>
                <a:cubicBezTo>
                  <a:pt x="137" y="204"/>
                  <a:pt x="75" y="215"/>
                  <a:pt x="38" y="170"/>
                </a:cubicBezTo>
                <a:cubicBezTo>
                  <a:pt x="0" y="126"/>
                  <a:pt x="18" y="87"/>
                  <a:pt x="52" y="55"/>
                </a:cubicBezTo>
                <a:cubicBezTo>
                  <a:pt x="85" y="23"/>
                  <a:pt x="131" y="0"/>
                  <a:pt x="174" y="25"/>
                </a:cubicBezTo>
                <a:close/>
              </a:path>
            </a:pathLst>
          </a:custGeom>
          <a:gradFill>
            <a:gsLst>
              <a:gs pos="0">
                <a:schemeClr val="accent3"/>
              </a:gs>
              <a:gs pos="100000">
                <a:srgbClr val="980B00"/>
              </a:gs>
            </a:gsLst>
            <a:lin ang="5400000"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2" name="Google Shape;702;p59"/>
          <p:cNvSpPr txBox="1"/>
          <p:nvPr/>
        </p:nvSpPr>
        <p:spPr>
          <a:xfrm>
            <a:off x="798491" y="4239982"/>
            <a:ext cx="7547019" cy="363176"/>
          </a:xfrm>
          <a:prstGeom prst="rect">
            <a:avLst/>
          </a:prstGeom>
          <a:noFill/>
          <a:ln>
            <a:noFill/>
          </a:ln>
        </p:spPr>
        <p:txBody>
          <a:bodyPr anchorCtr="0" anchor="t" bIns="34275" lIns="68575" spcFirstLastPara="1" rIns="68575" wrap="square" tIns="34275">
            <a:noAutofit/>
          </a:bodyPr>
          <a:lstStyle/>
          <a:p>
            <a:pPr indent="0" lvl="0" marL="0" marR="0" rtl="0" algn="ctr">
              <a:lnSpc>
                <a:spcPct val="152380"/>
              </a:lnSpc>
              <a:spcBef>
                <a:spcPts val="0"/>
              </a:spcBef>
              <a:spcAft>
                <a:spcPts val="0"/>
              </a:spcAft>
              <a:buNone/>
            </a:pPr>
            <a:r>
              <a:rPr lang="en" sz="800">
                <a:solidFill>
                  <a:srgbClr val="FAF9F9"/>
                </a:solidFill>
                <a:latin typeface="Montserrat"/>
                <a:ea typeface="Montserrat"/>
                <a:cs typeface="Montserrat"/>
                <a:sym typeface="Montserrat"/>
              </a:rPr>
              <a:t>The Future Proof Pitch Deck Presentation of 2025  |  Dated: Apr 29, 2025 Wednesday  |  Made with LOVE from Company Name Here</a:t>
            </a:r>
            <a:endParaRPr sz="1100"/>
          </a:p>
          <a:p>
            <a:pPr indent="0" lvl="0" marL="0" marR="0" rtl="0" algn="ctr">
              <a:lnSpc>
                <a:spcPct val="152380"/>
              </a:lnSpc>
              <a:spcBef>
                <a:spcPts val="0"/>
              </a:spcBef>
              <a:spcAft>
                <a:spcPts val="0"/>
              </a:spcAft>
              <a:buNone/>
            </a:pPr>
            <a:r>
              <a:rPr lang="en" sz="800">
                <a:solidFill>
                  <a:srgbClr val="FAF9F9"/>
                </a:solidFill>
                <a:latin typeface="Montserrat"/>
                <a:ea typeface="Montserrat"/>
                <a:cs typeface="Montserrat"/>
                <a:sym typeface="Montserrat"/>
              </a:rPr>
              <a:t>9048500 New York Street, NY 0959400, USA</a:t>
            </a:r>
            <a:endParaRPr sz="1100"/>
          </a:p>
        </p:txBody>
      </p:sp>
      <p:sp>
        <p:nvSpPr>
          <p:cNvPr id="703" name="Google Shape;703;p59"/>
          <p:cNvSpPr txBox="1"/>
          <p:nvPr/>
        </p:nvSpPr>
        <p:spPr>
          <a:xfrm>
            <a:off x="1262616" y="2264781"/>
            <a:ext cx="6618768" cy="84253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5000">
                <a:solidFill>
                  <a:schemeClr val="lt1"/>
                </a:solidFill>
                <a:latin typeface="Sorts Mill Goudy"/>
                <a:ea typeface="Sorts Mill Goudy"/>
                <a:cs typeface="Sorts Mill Goudy"/>
                <a:sym typeface="Sorts Mill Goudy"/>
              </a:rPr>
              <a:t>Thank </a:t>
            </a:r>
            <a:r>
              <a:rPr lang="en" sz="5000">
                <a:solidFill>
                  <a:srgbClr val="F5F4F4"/>
                </a:solidFill>
                <a:latin typeface="Sorts Mill Goudy"/>
                <a:ea typeface="Sorts Mill Goudy"/>
                <a:cs typeface="Sorts Mill Goudy"/>
                <a:sym typeface="Sorts Mill Goudy"/>
              </a:rPr>
              <a:t>You</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7" name="Shape 707"/>
        <p:cNvGrpSpPr/>
        <p:nvPr/>
      </p:nvGrpSpPr>
      <p:grpSpPr>
        <a:xfrm>
          <a:off x="0" y="0"/>
          <a:ext cx="0" cy="0"/>
          <a:chOff x="0" y="0"/>
          <a:chExt cx="0" cy="0"/>
        </a:xfrm>
      </p:grpSpPr>
      <p:sp>
        <p:nvSpPr>
          <p:cNvPr id="708" name="Google Shape;708;p60"/>
          <p:cNvSpPr txBox="1"/>
          <p:nvPr/>
        </p:nvSpPr>
        <p:spPr>
          <a:xfrm>
            <a:off x="2540275" y="1937700"/>
            <a:ext cx="4063500" cy="1281000"/>
          </a:xfrm>
          <a:prstGeom prst="rect">
            <a:avLst/>
          </a:prstGeom>
          <a:noFill/>
          <a:ln>
            <a:noFill/>
          </a:ln>
        </p:spPr>
        <p:txBody>
          <a:bodyPr anchorCtr="0" anchor="ctr" bIns="34275" lIns="68575" spcFirstLastPara="1" rIns="68575" wrap="square" tIns="34275">
            <a:noAutofit/>
          </a:bodyPr>
          <a:lstStyle/>
          <a:p>
            <a:pPr indent="0" lvl="0" marL="0" marR="0" rtl="0" algn="ctr">
              <a:lnSpc>
                <a:spcPct val="84000"/>
              </a:lnSpc>
              <a:spcBef>
                <a:spcPts val="0"/>
              </a:spcBef>
              <a:spcAft>
                <a:spcPts val="0"/>
              </a:spcAft>
              <a:buNone/>
            </a:pPr>
            <a:r>
              <a:rPr lang="en" sz="3800">
                <a:solidFill>
                  <a:srgbClr val="3F3F3F"/>
                </a:solidFill>
                <a:latin typeface="Montserrat Thin"/>
                <a:ea typeface="Montserrat Thin"/>
                <a:cs typeface="Montserrat Thin"/>
                <a:sym typeface="Montserrat Thin"/>
              </a:rPr>
              <a:t>THE END </a:t>
            </a:r>
            <a:r>
              <a:rPr lang="en" sz="3800">
                <a:solidFill>
                  <a:schemeClr val="accent3"/>
                </a:solidFill>
                <a:latin typeface="Montserrat Thin"/>
                <a:ea typeface="Montserrat Thin"/>
                <a:cs typeface="Montserrat Thin"/>
                <a:sym typeface="Montserrat Thin"/>
              </a:rPr>
              <a:t>PAGE</a:t>
            </a:r>
            <a:endParaRPr sz="1100"/>
          </a:p>
          <a:p>
            <a:pPr indent="0" lvl="0" marL="0" marR="0" rtl="0" algn="ctr">
              <a:lnSpc>
                <a:spcPct val="84000"/>
              </a:lnSpc>
              <a:spcBef>
                <a:spcPts val="0"/>
              </a:spcBef>
              <a:spcAft>
                <a:spcPts val="0"/>
              </a:spcAft>
              <a:buNone/>
            </a:pPr>
            <a:r>
              <a:rPr lang="en" sz="3800">
                <a:solidFill>
                  <a:schemeClr val="accent3"/>
                </a:solidFill>
                <a:latin typeface="Montserrat Thin"/>
                <a:ea typeface="Montserrat Thin"/>
                <a:cs typeface="Montserrat Thin"/>
                <a:sym typeface="Montserrat Thin"/>
              </a:rPr>
              <a:t>ARE </a:t>
            </a:r>
            <a:r>
              <a:rPr b="1" lang="en" sz="3800">
                <a:solidFill>
                  <a:schemeClr val="accent3"/>
                </a:solidFill>
                <a:latin typeface="Montserrat"/>
                <a:ea typeface="Montserrat"/>
                <a:cs typeface="Montserrat"/>
                <a:sym typeface="Montserrat"/>
              </a:rPr>
              <a:t>DESIGN</a:t>
            </a:r>
            <a:endParaRPr sz="1100"/>
          </a:p>
          <a:p>
            <a:pPr indent="0" lvl="0" marL="0" marR="0" rtl="0" algn="ctr">
              <a:lnSpc>
                <a:spcPct val="84000"/>
              </a:lnSpc>
              <a:spcBef>
                <a:spcPts val="0"/>
              </a:spcBef>
              <a:spcAft>
                <a:spcPts val="0"/>
              </a:spcAft>
              <a:buNone/>
            </a:pPr>
            <a:r>
              <a:rPr lang="en" sz="3800">
                <a:solidFill>
                  <a:srgbClr val="3F3F3F"/>
                </a:solidFill>
                <a:latin typeface="Montserrat Thin"/>
                <a:ea typeface="Montserrat Thin"/>
                <a:cs typeface="Montserrat Thin"/>
                <a:sym typeface="Montserrat Thin"/>
              </a:rPr>
              <a:t>IN THIS SECTION</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0" name="Shape 180"/>
        <p:cNvGrpSpPr/>
        <p:nvPr/>
      </p:nvGrpSpPr>
      <p:grpSpPr>
        <a:xfrm>
          <a:off x="0" y="0"/>
          <a:ext cx="0" cy="0"/>
          <a:chOff x="0" y="0"/>
          <a:chExt cx="0" cy="0"/>
        </a:xfrm>
      </p:grpSpPr>
      <p:pic>
        <p:nvPicPr>
          <p:cNvPr id="181" name="Google Shape;181;p42"/>
          <p:cNvPicPr preferRelativeResize="0"/>
          <p:nvPr>
            <p:ph idx="2" type="pic"/>
          </p:nvPr>
        </p:nvPicPr>
        <p:blipFill rotWithShape="1">
          <a:blip r:embed="rId3">
            <a:alphaModFix/>
          </a:blip>
          <a:srcRect b="0" l="16160" r="30806" t="10085"/>
          <a:stretch/>
        </p:blipFill>
        <p:spPr>
          <a:xfrm>
            <a:off x="0" y="0"/>
            <a:ext cx="4572000" cy="5143500"/>
          </a:xfrm>
          <a:prstGeom prst="rect">
            <a:avLst/>
          </a:prstGeom>
          <a:noFill/>
          <a:ln>
            <a:noFill/>
          </a:ln>
        </p:spPr>
      </p:pic>
      <p:sp>
        <p:nvSpPr>
          <p:cNvPr id="182" name="Google Shape;182;p42"/>
          <p:cNvSpPr/>
          <p:nvPr/>
        </p:nvSpPr>
        <p:spPr>
          <a:xfrm>
            <a:off x="0" y="0"/>
            <a:ext cx="2917371" cy="5143500"/>
          </a:xfrm>
          <a:prstGeom prst="rect">
            <a:avLst/>
          </a:prstGeom>
          <a:solidFill>
            <a:schemeClr val="accent3">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nvGrpSpPr>
          <p:cNvPr id="183" name="Google Shape;183;p42"/>
          <p:cNvGrpSpPr/>
          <p:nvPr/>
        </p:nvGrpSpPr>
        <p:grpSpPr>
          <a:xfrm>
            <a:off x="609485" y="1954505"/>
            <a:ext cx="1713754" cy="811369"/>
            <a:chOff x="953496" y="2291359"/>
            <a:chExt cx="2285005" cy="1081825"/>
          </a:xfrm>
        </p:grpSpPr>
        <p:sp>
          <p:nvSpPr>
            <p:cNvPr id="184" name="Google Shape;184;p42"/>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1800" u="none" cap="none" strike="noStrike">
                  <a:solidFill>
                    <a:schemeClr val="lt1"/>
                  </a:solidFill>
                  <a:latin typeface="Montserrat"/>
                  <a:ea typeface="Montserrat"/>
                  <a:cs typeface="Montserrat"/>
                  <a:sym typeface="Montserrat"/>
                </a:rPr>
                <a:t>350</a:t>
              </a:r>
              <a:endParaRPr sz="1100"/>
            </a:p>
          </p:txBody>
        </p:sp>
        <p:sp>
          <p:nvSpPr>
            <p:cNvPr id="185" name="Google Shape;185;p42"/>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chemeClr val="lt1"/>
                  </a:solidFill>
                  <a:latin typeface="Arial"/>
                  <a:ea typeface="Arial"/>
                  <a:cs typeface="Arial"/>
                  <a:sym typeface="Arial"/>
                </a:rPr>
                <a:t>Creepiest don't subdue which i two set had seasons. Fifth you'll, man wherein seas our the great design &amp; presentation template creeping. Very</a:t>
              </a:r>
              <a:endParaRPr sz="1100"/>
            </a:p>
          </p:txBody>
        </p:sp>
      </p:grpSp>
      <p:grpSp>
        <p:nvGrpSpPr>
          <p:cNvPr id="186" name="Google Shape;186;p42"/>
          <p:cNvGrpSpPr/>
          <p:nvPr/>
        </p:nvGrpSpPr>
        <p:grpSpPr>
          <a:xfrm>
            <a:off x="609485" y="3255752"/>
            <a:ext cx="1713754" cy="811369"/>
            <a:chOff x="953496" y="2291359"/>
            <a:chExt cx="2285005" cy="1081825"/>
          </a:xfrm>
        </p:grpSpPr>
        <p:sp>
          <p:nvSpPr>
            <p:cNvPr id="187" name="Google Shape;187;p42"/>
            <p:cNvSpPr txBox="1"/>
            <p:nvPr/>
          </p:nvSpPr>
          <p:spPr>
            <a:xfrm>
              <a:off x="953496" y="2291359"/>
              <a:ext cx="1008654" cy="4616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800">
                  <a:solidFill>
                    <a:schemeClr val="lt1"/>
                  </a:solidFill>
                  <a:latin typeface="Montserrat"/>
                  <a:ea typeface="Montserrat"/>
                  <a:cs typeface="Montserrat"/>
                  <a:sym typeface="Montserrat"/>
                </a:rPr>
                <a:t>750</a:t>
              </a:r>
              <a:endParaRPr sz="1100"/>
            </a:p>
          </p:txBody>
        </p:sp>
        <p:sp>
          <p:nvSpPr>
            <p:cNvPr id="188" name="Google Shape;188;p42"/>
            <p:cNvSpPr txBox="1"/>
            <p:nvPr/>
          </p:nvSpPr>
          <p:spPr>
            <a:xfrm>
              <a:off x="953497" y="2766671"/>
              <a:ext cx="2285004" cy="60651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500">
                  <a:solidFill>
                    <a:schemeClr val="lt1"/>
                  </a:solidFill>
                  <a:latin typeface="Arial"/>
                  <a:ea typeface="Arial"/>
                  <a:cs typeface="Arial"/>
                  <a:sym typeface="Arial"/>
                </a:rPr>
                <a:t>Creepiest don't subdue which i two set had seasons. Fifth you'll, man wherein seas our the great design &amp; presentation template creeping. Very</a:t>
              </a:r>
              <a:endParaRPr sz="1100"/>
            </a:p>
          </p:txBody>
        </p:sp>
      </p:grpSp>
      <p:sp>
        <p:nvSpPr>
          <p:cNvPr id="189" name="Google Shape;189;p42"/>
          <p:cNvSpPr txBox="1"/>
          <p:nvPr/>
        </p:nvSpPr>
        <p:spPr>
          <a:xfrm>
            <a:off x="5181485" y="2483249"/>
            <a:ext cx="2785572" cy="1356429"/>
          </a:xfrm>
          <a:prstGeom prst="rect">
            <a:avLst/>
          </a:prstGeom>
          <a:noFill/>
          <a:ln>
            <a:noFill/>
          </a:ln>
        </p:spPr>
        <p:txBody>
          <a:bodyPr anchorCtr="0" anchor="t" bIns="34275" lIns="68575" spcFirstLastPara="1" rIns="68575" wrap="square" tIns="34275">
            <a:noAutofit/>
          </a:bodyPr>
          <a:lstStyle/>
          <a:p>
            <a:pPr indent="0" lvl="0" marL="0" marR="0" rtl="0" algn="l">
              <a:lnSpc>
                <a:spcPct val="188888"/>
              </a:lnSpc>
              <a:spcBef>
                <a:spcPts val="0"/>
              </a:spcBef>
              <a:spcAft>
                <a:spcPts val="0"/>
              </a:spcAft>
              <a:buNone/>
            </a:pPr>
            <a:r>
              <a:rPr lang="en" sz="700">
                <a:solidFill>
                  <a:srgbClr val="7F7F7F"/>
                </a:solidFill>
                <a:latin typeface="Raleway"/>
                <a:ea typeface="Raleway"/>
                <a:cs typeface="Raleway"/>
                <a:sym typeface="Raleway"/>
              </a:rPr>
              <a:t>Have them for one. Living grass to for can't gathered waters had winged. Creepiest don't subdue which i two set had seasons. To be Fifth you’ll, to be  man wherein seas our creepingcreepingHave them for one. Living grass to for can't gathered waters had winged. Creepiest don't which i two set had seasons. subdue which i two set had seasons. Fifth you’ll, to be  man wherein seas our creepingcreepingHave them for one. Living grass to for can't gathered waters had winged. </a:t>
            </a:r>
            <a:endParaRPr sz="1100"/>
          </a:p>
        </p:txBody>
      </p:sp>
      <p:sp>
        <p:nvSpPr>
          <p:cNvPr id="190" name="Google Shape;190;p42"/>
          <p:cNvSpPr txBox="1"/>
          <p:nvPr/>
        </p:nvSpPr>
        <p:spPr>
          <a:xfrm>
            <a:off x="5083989" y="1224472"/>
            <a:ext cx="3647510" cy="10041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000">
                <a:solidFill>
                  <a:srgbClr val="7F7F7F"/>
                </a:solidFill>
                <a:latin typeface="Play"/>
                <a:ea typeface="Play"/>
                <a:cs typeface="Play"/>
                <a:sym typeface="Play"/>
              </a:rPr>
              <a:t>It is more important to</a:t>
            </a:r>
            <a:endParaRPr sz="1100"/>
          </a:p>
          <a:p>
            <a:pPr indent="0" lvl="0" marL="0" marR="0" rtl="0" algn="l">
              <a:spcBef>
                <a:spcPts val="0"/>
              </a:spcBef>
              <a:spcAft>
                <a:spcPts val="0"/>
              </a:spcAft>
              <a:buNone/>
            </a:pPr>
            <a:r>
              <a:rPr lang="en" sz="2000">
                <a:solidFill>
                  <a:srgbClr val="7F7F7F"/>
                </a:solidFill>
                <a:latin typeface="Play"/>
                <a:ea typeface="Play"/>
                <a:cs typeface="Play"/>
                <a:sym typeface="Play"/>
              </a:rPr>
              <a:t>click with prople than to </a:t>
            </a:r>
            <a:endParaRPr sz="1100"/>
          </a:p>
          <a:p>
            <a:pPr indent="0" lvl="0" marL="0" marR="0" rtl="0" algn="l">
              <a:spcBef>
                <a:spcPts val="0"/>
              </a:spcBef>
              <a:spcAft>
                <a:spcPts val="0"/>
              </a:spcAft>
              <a:buNone/>
            </a:pPr>
            <a:r>
              <a:rPr lang="en" sz="2000">
                <a:solidFill>
                  <a:srgbClr val="7F7F7F"/>
                </a:solidFill>
                <a:latin typeface="Play"/>
                <a:ea typeface="Play"/>
                <a:cs typeface="Play"/>
                <a:sym typeface="Play"/>
              </a:rPr>
              <a:t>click the shutter.</a:t>
            </a:r>
            <a:endParaRPr sz="1100"/>
          </a:p>
        </p:txBody>
      </p:sp>
      <p:cxnSp>
        <p:nvCxnSpPr>
          <p:cNvPr id="191" name="Google Shape;191;p42"/>
          <p:cNvCxnSpPr/>
          <p:nvPr/>
        </p:nvCxnSpPr>
        <p:spPr>
          <a:xfrm>
            <a:off x="4423818" y="2322694"/>
            <a:ext cx="1164431" cy="0"/>
          </a:xfrm>
          <a:prstGeom prst="straightConnector1">
            <a:avLst/>
          </a:prstGeom>
          <a:noFill/>
          <a:ln cap="flat" cmpd="sng" w="9525">
            <a:solidFill>
              <a:srgbClr val="7F7F7F"/>
            </a:solidFill>
            <a:prstDash val="solid"/>
            <a:miter lim="800000"/>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pic>
        <p:nvPicPr>
          <p:cNvPr id="196" name="Google Shape;196;p43"/>
          <p:cNvPicPr preferRelativeResize="0"/>
          <p:nvPr>
            <p:ph idx="2" type="pic"/>
          </p:nvPr>
        </p:nvPicPr>
        <p:blipFill rotWithShape="1">
          <a:blip r:embed="rId3">
            <a:alphaModFix/>
          </a:blip>
          <a:srcRect b="0" l="0" r="21826" t="17355"/>
          <a:stretch/>
        </p:blipFill>
        <p:spPr>
          <a:xfrm>
            <a:off x="789215" y="789214"/>
            <a:ext cx="2247900" cy="3565073"/>
          </a:xfrm>
          <a:prstGeom prst="rect">
            <a:avLst/>
          </a:prstGeom>
          <a:noFill/>
          <a:ln>
            <a:noFill/>
          </a:ln>
        </p:spPr>
      </p:pic>
      <p:pic>
        <p:nvPicPr>
          <p:cNvPr id="197" name="Google Shape;197;p43"/>
          <p:cNvPicPr preferRelativeResize="0"/>
          <p:nvPr>
            <p:ph idx="3" type="pic"/>
          </p:nvPr>
        </p:nvPicPr>
        <p:blipFill rotWithShape="1">
          <a:blip r:embed="rId4">
            <a:alphaModFix/>
          </a:blip>
          <a:srcRect b="0" l="28941" r="28940" t="0"/>
          <a:stretch/>
        </p:blipFill>
        <p:spPr>
          <a:xfrm>
            <a:off x="3153796" y="789214"/>
            <a:ext cx="2247900" cy="3565073"/>
          </a:xfrm>
          <a:prstGeom prst="rect">
            <a:avLst/>
          </a:prstGeom>
          <a:noFill/>
          <a:ln>
            <a:noFill/>
          </a:ln>
        </p:spPr>
      </p:pic>
      <p:sp>
        <p:nvSpPr>
          <p:cNvPr id="198" name="Google Shape;198;p43"/>
          <p:cNvSpPr txBox="1"/>
          <p:nvPr/>
        </p:nvSpPr>
        <p:spPr>
          <a:xfrm>
            <a:off x="5893894" y="1020252"/>
            <a:ext cx="1835523" cy="110938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chemeClr val="accent2"/>
              </a:buClr>
              <a:buSzPts val="900"/>
              <a:buFont typeface="Arial"/>
              <a:buNone/>
            </a:pPr>
            <a:r>
              <a:rPr b="1" i="0" lang="en" sz="900">
                <a:solidFill>
                  <a:schemeClr val="accent2"/>
                </a:solidFill>
                <a:latin typeface="Montserrat"/>
                <a:ea typeface="Montserrat"/>
                <a:cs typeface="Montserrat"/>
                <a:sym typeface="Montserrat"/>
              </a:rPr>
              <a:t>ARE MANY VARIATIONS OF PASSAGES OF LOREM IPSUM AVAILABLE, BUT THE MAJORITY HAVE SUFFERED ALTERATION IN SOME.</a:t>
            </a:r>
            <a:endParaRPr sz="1100"/>
          </a:p>
        </p:txBody>
      </p:sp>
      <p:sp>
        <p:nvSpPr>
          <p:cNvPr id="199" name="Google Shape;199;p43"/>
          <p:cNvSpPr/>
          <p:nvPr/>
        </p:nvSpPr>
        <p:spPr>
          <a:xfrm>
            <a:off x="5903586" y="676574"/>
            <a:ext cx="406602"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chemeClr val="accent2"/>
                </a:solidFill>
                <a:latin typeface="Arial"/>
                <a:ea typeface="Arial"/>
                <a:cs typeface="Arial"/>
                <a:sym typeface="Arial"/>
              </a:rPr>
              <a:t></a:t>
            </a:r>
            <a:endParaRPr sz="2300">
              <a:solidFill>
                <a:schemeClr val="accent2"/>
              </a:solidFill>
              <a:latin typeface="Calibri"/>
              <a:ea typeface="Calibri"/>
              <a:cs typeface="Calibri"/>
              <a:sym typeface="Calibri"/>
            </a:endParaRPr>
          </a:p>
        </p:txBody>
      </p:sp>
      <p:sp>
        <p:nvSpPr>
          <p:cNvPr id="200" name="Google Shape;200;p43"/>
          <p:cNvSpPr txBox="1"/>
          <p:nvPr/>
        </p:nvSpPr>
        <p:spPr>
          <a:xfrm>
            <a:off x="5893894" y="2310962"/>
            <a:ext cx="2291788" cy="2028281"/>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Clr>
                <a:schemeClr val="dk1"/>
              </a:buClr>
              <a:buSzPts val="800"/>
              <a:buFont typeface="Arial"/>
              <a:buNone/>
            </a:pPr>
            <a:r>
              <a:rPr b="0" i="0" lang="en" sz="800">
                <a:solidFill>
                  <a:schemeClr val="dk1"/>
                </a:solidFill>
                <a:latin typeface="Montserrat"/>
                <a:ea typeface="Montserrat"/>
                <a:cs typeface="Montserrat"/>
                <a:sym typeface="Montserrat"/>
              </a:rPr>
              <a:t>There are many variations of passages of Lorem Ipsum available, but the majority have suffered alteration in some form, by injected humour, or randomised words which don't look even slightly believable. If you are going to use a passage of Lorem Ipsum, you need to be sure there isn't anything embarrassing hidden in the middle of text. All the Lorem Ipsum generators on the Internet tend to repeat predefined dictionary of over 200 Latin words, combined with a handful.</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pic>
        <p:nvPicPr>
          <p:cNvPr id="205" name="Google Shape;205;p44"/>
          <p:cNvPicPr preferRelativeResize="0"/>
          <p:nvPr>
            <p:ph idx="2" type="pic"/>
          </p:nvPr>
        </p:nvPicPr>
        <p:blipFill rotWithShape="1">
          <a:blip r:embed="rId3">
            <a:alphaModFix/>
          </a:blip>
          <a:srcRect b="45575" l="0" r="0" t="8520"/>
          <a:stretch/>
        </p:blipFill>
        <p:spPr>
          <a:xfrm>
            <a:off x="640080" y="610362"/>
            <a:ext cx="7863840" cy="2407158"/>
          </a:xfrm>
          <a:prstGeom prst="rect">
            <a:avLst/>
          </a:prstGeom>
          <a:noFill/>
          <a:ln>
            <a:noFill/>
          </a:ln>
        </p:spPr>
      </p:pic>
      <p:sp>
        <p:nvSpPr>
          <p:cNvPr id="206" name="Google Shape;206;p44"/>
          <p:cNvSpPr/>
          <p:nvPr/>
        </p:nvSpPr>
        <p:spPr>
          <a:xfrm>
            <a:off x="640080" y="610362"/>
            <a:ext cx="7863840" cy="2407158"/>
          </a:xfrm>
          <a:prstGeom prst="rect">
            <a:avLst/>
          </a:prstGeom>
          <a:solidFill>
            <a:srgbClr val="0C0C0C">
              <a:alpha val="6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7" name="Google Shape;207;p44"/>
          <p:cNvSpPr/>
          <p:nvPr/>
        </p:nvSpPr>
        <p:spPr>
          <a:xfrm>
            <a:off x="3278124" y="2208275"/>
            <a:ext cx="1537716" cy="1563625"/>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08" name="Google Shape;208;p44"/>
          <p:cNvSpPr txBox="1"/>
          <p:nvPr/>
        </p:nvSpPr>
        <p:spPr>
          <a:xfrm>
            <a:off x="4956124" y="2559225"/>
            <a:ext cx="3547800" cy="1068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lt1"/>
              </a:buClr>
              <a:buSzPts val="3800"/>
              <a:buFont typeface="Arial"/>
              <a:buNone/>
            </a:pPr>
            <a:r>
              <a:rPr lang="en" sz="3800">
                <a:solidFill>
                  <a:schemeClr val="lt1"/>
                </a:solidFill>
                <a:latin typeface="Arial"/>
                <a:ea typeface="Arial"/>
                <a:cs typeface="Arial"/>
                <a:sym typeface="Arial"/>
              </a:rPr>
              <a:t>Our History &amp; </a:t>
            </a:r>
            <a:r>
              <a:rPr lang="en" sz="3800">
                <a:solidFill>
                  <a:srgbClr val="3F3F3F"/>
                </a:solidFill>
                <a:latin typeface="Arial"/>
                <a:ea typeface="Arial"/>
                <a:cs typeface="Arial"/>
                <a:sym typeface="Arial"/>
              </a:rPr>
              <a:t>PROPOSAL</a:t>
            </a:r>
            <a:endParaRPr sz="1100"/>
          </a:p>
        </p:txBody>
      </p:sp>
      <p:sp>
        <p:nvSpPr>
          <p:cNvPr id="209" name="Google Shape;209;p44"/>
          <p:cNvSpPr txBox="1"/>
          <p:nvPr/>
        </p:nvSpPr>
        <p:spPr>
          <a:xfrm>
            <a:off x="3204282" y="1248298"/>
            <a:ext cx="4096631" cy="78167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Clr>
                <a:srgbClr val="FFFFFF"/>
              </a:buClr>
              <a:buSzPts val="800"/>
              <a:buFont typeface="Arial"/>
              <a:buNone/>
            </a:pPr>
            <a:r>
              <a:rPr b="0" i="0" lang="en" sz="800">
                <a:solidFill>
                  <a:srgbClr val="FFFFFF"/>
                </a:solidFill>
                <a:latin typeface="Montserrat"/>
                <a:ea typeface="Montserrat"/>
                <a:cs typeface="Montserrat"/>
                <a:sym typeface="Montserrat"/>
              </a:rPr>
              <a:t>Lorem Ipsum available, but the majority have suffered alteration in some form, by injected humour, or randomised words which don't look even slightly believable. If you are going to use a passage of Lorem Ipsum, you need to be sure there isn't anything embarrassing hidden in the middle.</a:t>
            </a:r>
            <a:endParaRPr sz="1100"/>
          </a:p>
        </p:txBody>
      </p:sp>
      <p:grpSp>
        <p:nvGrpSpPr>
          <p:cNvPr id="210" name="Google Shape;210;p44"/>
          <p:cNvGrpSpPr/>
          <p:nvPr/>
        </p:nvGrpSpPr>
        <p:grpSpPr>
          <a:xfrm>
            <a:off x="3695284" y="2752250"/>
            <a:ext cx="703405" cy="475659"/>
            <a:chOff x="2715309" y="1749337"/>
            <a:chExt cx="3765554" cy="2546354"/>
          </a:xfrm>
        </p:grpSpPr>
        <p:sp>
          <p:nvSpPr>
            <p:cNvPr id="211" name="Google Shape;211;p44"/>
            <p:cNvSpPr/>
            <p:nvPr/>
          </p:nvSpPr>
          <p:spPr>
            <a:xfrm>
              <a:off x="3778935" y="2300200"/>
              <a:ext cx="1641477" cy="1995491"/>
            </a:xfrm>
            <a:custGeom>
              <a:rect b="b" l="l" r="r" t="t"/>
              <a:pathLst>
                <a:path extrusionOk="0" h="641" w="532">
                  <a:moveTo>
                    <a:pt x="523" y="170"/>
                  </a:moveTo>
                  <a:cubicBezTo>
                    <a:pt x="520" y="144"/>
                    <a:pt x="516" y="119"/>
                    <a:pt x="512" y="93"/>
                  </a:cubicBezTo>
                  <a:cubicBezTo>
                    <a:pt x="509" y="80"/>
                    <a:pt x="505" y="67"/>
                    <a:pt x="502" y="55"/>
                  </a:cubicBezTo>
                  <a:cubicBezTo>
                    <a:pt x="500" y="48"/>
                    <a:pt x="497" y="43"/>
                    <a:pt x="490" y="42"/>
                  </a:cubicBezTo>
                  <a:cubicBezTo>
                    <a:pt x="477" y="40"/>
                    <a:pt x="464" y="37"/>
                    <a:pt x="451" y="35"/>
                  </a:cubicBezTo>
                  <a:cubicBezTo>
                    <a:pt x="435" y="33"/>
                    <a:pt x="419" y="31"/>
                    <a:pt x="404" y="29"/>
                  </a:cubicBezTo>
                  <a:cubicBezTo>
                    <a:pt x="383" y="25"/>
                    <a:pt x="363" y="22"/>
                    <a:pt x="342" y="18"/>
                  </a:cubicBezTo>
                  <a:cubicBezTo>
                    <a:pt x="322" y="14"/>
                    <a:pt x="302" y="8"/>
                    <a:pt x="282" y="4"/>
                  </a:cubicBezTo>
                  <a:cubicBezTo>
                    <a:pt x="278" y="3"/>
                    <a:pt x="273" y="0"/>
                    <a:pt x="269" y="4"/>
                  </a:cubicBezTo>
                  <a:cubicBezTo>
                    <a:pt x="267" y="6"/>
                    <a:pt x="265" y="8"/>
                    <a:pt x="263" y="11"/>
                  </a:cubicBezTo>
                  <a:cubicBezTo>
                    <a:pt x="248" y="35"/>
                    <a:pt x="248" y="60"/>
                    <a:pt x="258" y="85"/>
                  </a:cubicBezTo>
                  <a:cubicBezTo>
                    <a:pt x="271" y="114"/>
                    <a:pt x="295" y="130"/>
                    <a:pt x="325" y="139"/>
                  </a:cubicBezTo>
                  <a:cubicBezTo>
                    <a:pt x="339" y="143"/>
                    <a:pt x="355" y="145"/>
                    <a:pt x="370" y="145"/>
                  </a:cubicBezTo>
                  <a:cubicBezTo>
                    <a:pt x="373" y="146"/>
                    <a:pt x="375" y="147"/>
                    <a:pt x="374" y="150"/>
                  </a:cubicBezTo>
                  <a:cubicBezTo>
                    <a:pt x="373" y="156"/>
                    <a:pt x="373" y="161"/>
                    <a:pt x="372" y="167"/>
                  </a:cubicBezTo>
                  <a:cubicBezTo>
                    <a:pt x="371" y="172"/>
                    <a:pt x="368" y="176"/>
                    <a:pt x="362" y="179"/>
                  </a:cubicBezTo>
                  <a:cubicBezTo>
                    <a:pt x="352" y="183"/>
                    <a:pt x="341" y="188"/>
                    <a:pt x="331" y="193"/>
                  </a:cubicBezTo>
                  <a:cubicBezTo>
                    <a:pt x="305" y="207"/>
                    <a:pt x="281" y="223"/>
                    <a:pt x="260" y="244"/>
                  </a:cubicBezTo>
                  <a:cubicBezTo>
                    <a:pt x="242" y="262"/>
                    <a:pt x="226" y="280"/>
                    <a:pt x="213" y="301"/>
                  </a:cubicBezTo>
                  <a:cubicBezTo>
                    <a:pt x="212" y="302"/>
                    <a:pt x="211" y="303"/>
                    <a:pt x="210" y="304"/>
                  </a:cubicBezTo>
                  <a:cubicBezTo>
                    <a:pt x="209" y="304"/>
                    <a:pt x="209" y="304"/>
                    <a:pt x="208" y="303"/>
                  </a:cubicBezTo>
                  <a:cubicBezTo>
                    <a:pt x="211" y="296"/>
                    <a:pt x="212" y="288"/>
                    <a:pt x="216" y="282"/>
                  </a:cubicBezTo>
                  <a:cubicBezTo>
                    <a:pt x="230" y="254"/>
                    <a:pt x="244" y="226"/>
                    <a:pt x="259" y="199"/>
                  </a:cubicBezTo>
                  <a:cubicBezTo>
                    <a:pt x="265" y="189"/>
                    <a:pt x="271" y="179"/>
                    <a:pt x="277" y="168"/>
                  </a:cubicBezTo>
                  <a:cubicBezTo>
                    <a:pt x="273" y="166"/>
                    <a:pt x="270" y="164"/>
                    <a:pt x="266" y="161"/>
                  </a:cubicBezTo>
                  <a:cubicBezTo>
                    <a:pt x="265" y="163"/>
                    <a:pt x="265" y="164"/>
                    <a:pt x="264" y="165"/>
                  </a:cubicBezTo>
                  <a:cubicBezTo>
                    <a:pt x="263" y="166"/>
                    <a:pt x="262" y="168"/>
                    <a:pt x="261" y="169"/>
                  </a:cubicBezTo>
                  <a:cubicBezTo>
                    <a:pt x="249" y="186"/>
                    <a:pt x="232" y="195"/>
                    <a:pt x="211" y="198"/>
                  </a:cubicBezTo>
                  <a:cubicBezTo>
                    <a:pt x="189" y="202"/>
                    <a:pt x="168" y="197"/>
                    <a:pt x="147" y="189"/>
                  </a:cubicBezTo>
                  <a:cubicBezTo>
                    <a:pt x="146" y="188"/>
                    <a:pt x="144" y="188"/>
                    <a:pt x="143" y="189"/>
                  </a:cubicBezTo>
                  <a:cubicBezTo>
                    <a:pt x="130" y="199"/>
                    <a:pt x="116" y="204"/>
                    <a:pt x="100" y="206"/>
                  </a:cubicBezTo>
                  <a:cubicBezTo>
                    <a:pt x="85" y="208"/>
                    <a:pt x="71" y="206"/>
                    <a:pt x="59" y="195"/>
                  </a:cubicBezTo>
                  <a:cubicBezTo>
                    <a:pt x="49" y="186"/>
                    <a:pt x="41" y="175"/>
                    <a:pt x="36" y="163"/>
                  </a:cubicBezTo>
                  <a:cubicBezTo>
                    <a:pt x="31" y="153"/>
                    <a:pt x="27" y="143"/>
                    <a:pt x="23" y="132"/>
                  </a:cubicBezTo>
                  <a:cubicBezTo>
                    <a:pt x="20" y="142"/>
                    <a:pt x="17" y="152"/>
                    <a:pt x="16" y="162"/>
                  </a:cubicBezTo>
                  <a:cubicBezTo>
                    <a:pt x="12" y="182"/>
                    <a:pt x="9" y="202"/>
                    <a:pt x="7" y="222"/>
                  </a:cubicBezTo>
                  <a:cubicBezTo>
                    <a:pt x="4" y="247"/>
                    <a:pt x="2" y="273"/>
                    <a:pt x="0" y="298"/>
                  </a:cubicBezTo>
                  <a:cubicBezTo>
                    <a:pt x="0" y="302"/>
                    <a:pt x="1" y="306"/>
                    <a:pt x="2" y="310"/>
                  </a:cubicBezTo>
                  <a:cubicBezTo>
                    <a:pt x="6" y="321"/>
                    <a:pt x="12" y="329"/>
                    <a:pt x="20" y="337"/>
                  </a:cubicBezTo>
                  <a:cubicBezTo>
                    <a:pt x="46" y="363"/>
                    <a:pt x="78" y="379"/>
                    <a:pt x="112" y="392"/>
                  </a:cubicBezTo>
                  <a:cubicBezTo>
                    <a:pt x="123" y="396"/>
                    <a:pt x="134" y="400"/>
                    <a:pt x="145" y="404"/>
                  </a:cubicBezTo>
                  <a:cubicBezTo>
                    <a:pt x="145" y="404"/>
                    <a:pt x="145" y="405"/>
                    <a:pt x="145" y="405"/>
                  </a:cubicBezTo>
                  <a:cubicBezTo>
                    <a:pt x="140" y="406"/>
                    <a:pt x="135" y="408"/>
                    <a:pt x="130" y="409"/>
                  </a:cubicBezTo>
                  <a:cubicBezTo>
                    <a:pt x="117" y="413"/>
                    <a:pt x="104" y="417"/>
                    <a:pt x="91" y="421"/>
                  </a:cubicBezTo>
                  <a:cubicBezTo>
                    <a:pt x="88" y="423"/>
                    <a:pt x="85" y="424"/>
                    <a:pt x="84" y="428"/>
                  </a:cubicBezTo>
                  <a:cubicBezTo>
                    <a:pt x="78" y="446"/>
                    <a:pt x="72" y="463"/>
                    <a:pt x="68" y="480"/>
                  </a:cubicBezTo>
                  <a:cubicBezTo>
                    <a:pt x="63" y="501"/>
                    <a:pt x="59" y="522"/>
                    <a:pt x="55" y="543"/>
                  </a:cubicBezTo>
                  <a:cubicBezTo>
                    <a:pt x="52" y="559"/>
                    <a:pt x="50" y="574"/>
                    <a:pt x="47" y="590"/>
                  </a:cubicBezTo>
                  <a:cubicBezTo>
                    <a:pt x="47" y="594"/>
                    <a:pt x="47" y="597"/>
                    <a:pt x="51" y="599"/>
                  </a:cubicBezTo>
                  <a:cubicBezTo>
                    <a:pt x="61" y="604"/>
                    <a:pt x="71" y="609"/>
                    <a:pt x="82" y="613"/>
                  </a:cubicBezTo>
                  <a:cubicBezTo>
                    <a:pt x="104" y="622"/>
                    <a:pt x="127" y="628"/>
                    <a:pt x="150" y="631"/>
                  </a:cubicBezTo>
                  <a:cubicBezTo>
                    <a:pt x="172" y="634"/>
                    <a:pt x="194" y="638"/>
                    <a:pt x="216" y="639"/>
                  </a:cubicBezTo>
                  <a:cubicBezTo>
                    <a:pt x="263" y="641"/>
                    <a:pt x="310" y="641"/>
                    <a:pt x="357" y="632"/>
                  </a:cubicBezTo>
                  <a:cubicBezTo>
                    <a:pt x="378" y="629"/>
                    <a:pt x="399" y="624"/>
                    <a:pt x="419" y="616"/>
                  </a:cubicBezTo>
                  <a:cubicBezTo>
                    <a:pt x="431" y="612"/>
                    <a:pt x="431" y="611"/>
                    <a:pt x="430" y="600"/>
                  </a:cubicBezTo>
                  <a:cubicBezTo>
                    <a:pt x="427" y="576"/>
                    <a:pt x="425" y="553"/>
                    <a:pt x="422" y="530"/>
                  </a:cubicBezTo>
                  <a:cubicBezTo>
                    <a:pt x="421" y="514"/>
                    <a:pt x="420" y="497"/>
                    <a:pt x="418" y="481"/>
                  </a:cubicBezTo>
                  <a:cubicBezTo>
                    <a:pt x="415" y="453"/>
                    <a:pt x="413" y="425"/>
                    <a:pt x="410" y="397"/>
                  </a:cubicBezTo>
                  <a:cubicBezTo>
                    <a:pt x="409" y="392"/>
                    <a:pt x="408" y="387"/>
                    <a:pt x="407" y="382"/>
                  </a:cubicBezTo>
                  <a:cubicBezTo>
                    <a:pt x="407" y="380"/>
                    <a:pt x="409" y="378"/>
                    <a:pt x="410" y="376"/>
                  </a:cubicBezTo>
                  <a:cubicBezTo>
                    <a:pt x="416" y="371"/>
                    <a:pt x="423" y="367"/>
                    <a:pt x="428" y="362"/>
                  </a:cubicBezTo>
                  <a:cubicBezTo>
                    <a:pt x="446" y="346"/>
                    <a:pt x="464" y="330"/>
                    <a:pt x="481" y="314"/>
                  </a:cubicBezTo>
                  <a:cubicBezTo>
                    <a:pt x="496" y="302"/>
                    <a:pt x="510" y="288"/>
                    <a:pt x="521" y="272"/>
                  </a:cubicBezTo>
                  <a:cubicBezTo>
                    <a:pt x="527" y="263"/>
                    <a:pt x="532" y="253"/>
                    <a:pt x="531" y="241"/>
                  </a:cubicBezTo>
                  <a:cubicBezTo>
                    <a:pt x="529" y="217"/>
                    <a:pt x="527" y="193"/>
                    <a:pt x="523" y="170"/>
                  </a:cubicBezTo>
                  <a:close/>
                  <a:moveTo>
                    <a:pt x="229" y="568"/>
                  </a:moveTo>
                  <a:cubicBezTo>
                    <a:pt x="224" y="513"/>
                    <a:pt x="215" y="459"/>
                    <a:pt x="195" y="406"/>
                  </a:cubicBezTo>
                  <a:cubicBezTo>
                    <a:pt x="226" y="415"/>
                    <a:pt x="256" y="415"/>
                    <a:pt x="287" y="406"/>
                  </a:cubicBezTo>
                  <a:cubicBezTo>
                    <a:pt x="258" y="457"/>
                    <a:pt x="238" y="511"/>
                    <a:pt x="229" y="56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2" name="Google Shape;212;p44"/>
            <p:cNvSpPr/>
            <p:nvPr/>
          </p:nvSpPr>
          <p:spPr>
            <a:xfrm>
              <a:off x="2715309" y="1752512"/>
              <a:ext cx="1128714" cy="1503365"/>
            </a:xfrm>
            <a:custGeom>
              <a:rect b="b" l="l" r="r" t="t"/>
              <a:pathLst>
                <a:path extrusionOk="0" h="483" w="366">
                  <a:moveTo>
                    <a:pt x="308" y="384"/>
                  </a:moveTo>
                  <a:cubicBezTo>
                    <a:pt x="305" y="367"/>
                    <a:pt x="301" y="351"/>
                    <a:pt x="298" y="334"/>
                  </a:cubicBezTo>
                  <a:cubicBezTo>
                    <a:pt x="297" y="326"/>
                    <a:pt x="295" y="318"/>
                    <a:pt x="294" y="309"/>
                  </a:cubicBezTo>
                  <a:cubicBezTo>
                    <a:pt x="293" y="306"/>
                    <a:pt x="294" y="305"/>
                    <a:pt x="298" y="305"/>
                  </a:cubicBezTo>
                  <a:cubicBezTo>
                    <a:pt x="314" y="303"/>
                    <a:pt x="330" y="302"/>
                    <a:pt x="346" y="300"/>
                  </a:cubicBezTo>
                  <a:cubicBezTo>
                    <a:pt x="353" y="299"/>
                    <a:pt x="359" y="299"/>
                    <a:pt x="366" y="298"/>
                  </a:cubicBezTo>
                  <a:cubicBezTo>
                    <a:pt x="356" y="259"/>
                    <a:pt x="352" y="219"/>
                    <a:pt x="349" y="179"/>
                  </a:cubicBezTo>
                  <a:cubicBezTo>
                    <a:pt x="340" y="180"/>
                    <a:pt x="332" y="180"/>
                    <a:pt x="324" y="181"/>
                  </a:cubicBezTo>
                  <a:cubicBezTo>
                    <a:pt x="308" y="183"/>
                    <a:pt x="292" y="184"/>
                    <a:pt x="276" y="186"/>
                  </a:cubicBezTo>
                  <a:cubicBezTo>
                    <a:pt x="271" y="186"/>
                    <a:pt x="270" y="185"/>
                    <a:pt x="269" y="181"/>
                  </a:cubicBezTo>
                  <a:cubicBezTo>
                    <a:pt x="267" y="168"/>
                    <a:pt x="265" y="154"/>
                    <a:pt x="262" y="141"/>
                  </a:cubicBezTo>
                  <a:cubicBezTo>
                    <a:pt x="258" y="118"/>
                    <a:pt x="253" y="95"/>
                    <a:pt x="249" y="72"/>
                  </a:cubicBezTo>
                  <a:cubicBezTo>
                    <a:pt x="246" y="58"/>
                    <a:pt x="243" y="43"/>
                    <a:pt x="240" y="29"/>
                  </a:cubicBezTo>
                  <a:cubicBezTo>
                    <a:pt x="237" y="11"/>
                    <a:pt x="219" y="0"/>
                    <a:pt x="201" y="5"/>
                  </a:cubicBezTo>
                  <a:cubicBezTo>
                    <a:pt x="187" y="8"/>
                    <a:pt x="174" y="10"/>
                    <a:pt x="160" y="12"/>
                  </a:cubicBezTo>
                  <a:cubicBezTo>
                    <a:pt x="142" y="15"/>
                    <a:pt x="129" y="31"/>
                    <a:pt x="132" y="49"/>
                  </a:cubicBezTo>
                  <a:cubicBezTo>
                    <a:pt x="133" y="58"/>
                    <a:pt x="135" y="66"/>
                    <a:pt x="137" y="75"/>
                  </a:cubicBezTo>
                  <a:cubicBezTo>
                    <a:pt x="137" y="76"/>
                    <a:pt x="137" y="77"/>
                    <a:pt x="137" y="79"/>
                  </a:cubicBezTo>
                  <a:cubicBezTo>
                    <a:pt x="135" y="77"/>
                    <a:pt x="134" y="76"/>
                    <a:pt x="133" y="75"/>
                  </a:cubicBezTo>
                  <a:cubicBezTo>
                    <a:pt x="125" y="66"/>
                    <a:pt x="114" y="63"/>
                    <a:pt x="102" y="65"/>
                  </a:cubicBezTo>
                  <a:cubicBezTo>
                    <a:pt x="88" y="67"/>
                    <a:pt x="75" y="71"/>
                    <a:pt x="61" y="73"/>
                  </a:cubicBezTo>
                  <a:cubicBezTo>
                    <a:pt x="43" y="75"/>
                    <a:pt x="29" y="90"/>
                    <a:pt x="32" y="109"/>
                  </a:cubicBezTo>
                  <a:cubicBezTo>
                    <a:pt x="33" y="117"/>
                    <a:pt x="35" y="126"/>
                    <a:pt x="37" y="134"/>
                  </a:cubicBezTo>
                  <a:cubicBezTo>
                    <a:pt x="39" y="149"/>
                    <a:pt x="42" y="165"/>
                    <a:pt x="45" y="180"/>
                  </a:cubicBezTo>
                  <a:cubicBezTo>
                    <a:pt x="47" y="191"/>
                    <a:pt x="50" y="203"/>
                    <a:pt x="52" y="215"/>
                  </a:cubicBezTo>
                  <a:cubicBezTo>
                    <a:pt x="52" y="218"/>
                    <a:pt x="52" y="219"/>
                    <a:pt x="48" y="220"/>
                  </a:cubicBezTo>
                  <a:cubicBezTo>
                    <a:pt x="38" y="222"/>
                    <a:pt x="28" y="223"/>
                    <a:pt x="18" y="226"/>
                  </a:cubicBezTo>
                  <a:cubicBezTo>
                    <a:pt x="14" y="227"/>
                    <a:pt x="9" y="230"/>
                    <a:pt x="6" y="233"/>
                  </a:cubicBezTo>
                  <a:cubicBezTo>
                    <a:pt x="0" y="240"/>
                    <a:pt x="0" y="248"/>
                    <a:pt x="2" y="256"/>
                  </a:cubicBezTo>
                  <a:cubicBezTo>
                    <a:pt x="7" y="279"/>
                    <a:pt x="12" y="303"/>
                    <a:pt x="16" y="326"/>
                  </a:cubicBezTo>
                  <a:cubicBezTo>
                    <a:pt x="19" y="338"/>
                    <a:pt x="29" y="346"/>
                    <a:pt x="42" y="344"/>
                  </a:cubicBezTo>
                  <a:cubicBezTo>
                    <a:pt x="52" y="342"/>
                    <a:pt x="61" y="340"/>
                    <a:pt x="71" y="339"/>
                  </a:cubicBezTo>
                  <a:cubicBezTo>
                    <a:pt x="74" y="338"/>
                    <a:pt x="75" y="339"/>
                    <a:pt x="76" y="342"/>
                  </a:cubicBezTo>
                  <a:cubicBezTo>
                    <a:pt x="80" y="364"/>
                    <a:pt x="84" y="387"/>
                    <a:pt x="89" y="409"/>
                  </a:cubicBezTo>
                  <a:cubicBezTo>
                    <a:pt x="91" y="420"/>
                    <a:pt x="92" y="430"/>
                    <a:pt x="95" y="440"/>
                  </a:cubicBezTo>
                  <a:cubicBezTo>
                    <a:pt x="99" y="454"/>
                    <a:pt x="116" y="463"/>
                    <a:pt x="131" y="460"/>
                  </a:cubicBezTo>
                  <a:cubicBezTo>
                    <a:pt x="144" y="457"/>
                    <a:pt x="158" y="455"/>
                    <a:pt x="172" y="453"/>
                  </a:cubicBezTo>
                  <a:cubicBezTo>
                    <a:pt x="183" y="451"/>
                    <a:pt x="192" y="447"/>
                    <a:pt x="198" y="437"/>
                  </a:cubicBezTo>
                  <a:cubicBezTo>
                    <a:pt x="200" y="434"/>
                    <a:pt x="201" y="430"/>
                    <a:pt x="203" y="425"/>
                  </a:cubicBezTo>
                  <a:cubicBezTo>
                    <a:pt x="205" y="434"/>
                    <a:pt x="207" y="442"/>
                    <a:pt x="208" y="450"/>
                  </a:cubicBezTo>
                  <a:cubicBezTo>
                    <a:pt x="210" y="470"/>
                    <a:pt x="227" y="483"/>
                    <a:pt x="247" y="479"/>
                  </a:cubicBezTo>
                  <a:cubicBezTo>
                    <a:pt x="256" y="477"/>
                    <a:pt x="266" y="476"/>
                    <a:pt x="275" y="474"/>
                  </a:cubicBezTo>
                  <a:cubicBezTo>
                    <a:pt x="282" y="472"/>
                    <a:pt x="290" y="472"/>
                    <a:pt x="297" y="469"/>
                  </a:cubicBezTo>
                  <a:cubicBezTo>
                    <a:pt x="314" y="462"/>
                    <a:pt x="320" y="448"/>
                    <a:pt x="317" y="429"/>
                  </a:cubicBezTo>
                  <a:cubicBezTo>
                    <a:pt x="314" y="414"/>
                    <a:pt x="311" y="399"/>
                    <a:pt x="308" y="38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3" name="Google Shape;213;p44"/>
            <p:cNvSpPr/>
            <p:nvPr/>
          </p:nvSpPr>
          <p:spPr>
            <a:xfrm>
              <a:off x="5329924" y="1755687"/>
              <a:ext cx="1150939" cy="1497015"/>
            </a:xfrm>
            <a:custGeom>
              <a:rect b="b" l="l" r="r" t="t"/>
              <a:pathLst>
                <a:path extrusionOk="0" h="481" w="373">
                  <a:moveTo>
                    <a:pt x="350" y="224"/>
                  </a:moveTo>
                  <a:cubicBezTo>
                    <a:pt x="341" y="223"/>
                    <a:pt x="331" y="220"/>
                    <a:pt x="321" y="218"/>
                  </a:cubicBezTo>
                  <a:cubicBezTo>
                    <a:pt x="322" y="211"/>
                    <a:pt x="324" y="204"/>
                    <a:pt x="325" y="197"/>
                  </a:cubicBezTo>
                  <a:cubicBezTo>
                    <a:pt x="328" y="182"/>
                    <a:pt x="330" y="167"/>
                    <a:pt x="333" y="153"/>
                  </a:cubicBezTo>
                  <a:cubicBezTo>
                    <a:pt x="336" y="139"/>
                    <a:pt x="339" y="126"/>
                    <a:pt x="341" y="113"/>
                  </a:cubicBezTo>
                  <a:cubicBezTo>
                    <a:pt x="345" y="91"/>
                    <a:pt x="333" y="75"/>
                    <a:pt x="313" y="72"/>
                  </a:cubicBezTo>
                  <a:cubicBezTo>
                    <a:pt x="299" y="70"/>
                    <a:pt x="286" y="67"/>
                    <a:pt x="273" y="64"/>
                  </a:cubicBezTo>
                  <a:cubicBezTo>
                    <a:pt x="262" y="62"/>
                    <a:pt x="252" y="64"/>
                    <a:pt x="244" y="71"/>
                  </a:cubicBezTo>
                  <a:cubicBezTo>
                    <a:pt x="242" y="73"/>
                    <a:pt x="239" y="75"/>
                    <a:pt x="237" y="78"/>
                  </a:cubicBezTo>
                  <a:cubicBezTo>
                    <a:pt x="237" y="76"/>
                    <a:pt x="236" y="75"/>
                    <a:pt x="237" y="74"/>
                  </a:cubicBezTo>
                  <a:cubicBezTo>
                    <a:pt x="238" y="66"/>
                    <a:pt x="240" y="57"/>
                    <a:pt x="241" y="49"/>
                  </a:cubicBezTo>
                  <a:cubicBezTo>
                    <a:pt x="245" y="30"/>
                    <a:pt x="232" y="14"/>
                    <a:pt x="214" y="11"/>
                  </a:cubicBezTo>
                  <a:cubicBezTo>
                    <a:pt x="200" y="9"/>
                    <a:pt x="186" y="7"/>
                    <a:pt x="172" y="3"/>
                  </a:cubicBezTo>
                  <a:cubicBezTo>
                    <a:pt x="156" y="0"/>
                    <a:pt x="139" y="9"/>
                    <a:pt x="134" y="24"/>
                  </a:cubicBezTo>
                  <a:cubicBezTo>
                    <a:pt x="132" y="32"/>
                    <a:pt x="130" y="40"/>
                    <a:pt x="129" y="48"/>
                  </a:cubicBezTo>
                  <a:cubicBezTo>
                    <a:pt x="125" y="71"/>
                    <a:pt x="120" y="95"/>
                    <a:pt x="116" y="118"/>
                  </a:cubicBezTo>
                  <a:cubicBezTo>
                    <a:pt x="112" y="138"/>
                    <a:pt x="109" y="157"/>
                    <a:pt x="105" y="177"/>
                  </a:cubicBezTo>
                  <a:cubicBezTo>
                    <a:pt x="103" y="186"/>
                    <a:pt x="103" y="186"/>
                    <a:pt x="94" y="184"/>
                  </a:cubicBezTo>
                  <a:cubicBezTo>
                    <a:pt x="94" y="184"/>
                    <a:pt x="93" y="184"/>
                    <a:pt x="92" y="184"/>
                  </a:cubicBezTo>
                  <a:cubicBezTo>
                    <a:pt x="71" y="182"/>
                    <a:pt x="50" y="180"/>
                    <a:pt x="29" y="178"/>
                  </a:cubicBezTo>
                  <a:cubicBezTo>
                    <a:pt x="20" y="177"/>
                    <a:pt x="11" y="177"/>
                    <a:pt x="3" y="176"/>
                  </a:cubicBezTo>
                  <a:cubicBezTo>
                    <a:pt x="2" y="180"/>
                    <a:pt x="1" y="183"/>
                    <a:pt x="2" y="187"/>
                  </a:cubicBezTo>
                  <a:cubicBezTo>
                    <a:pt x="2" y="191"/>
                    <a:pt x="0" y="195"/>
                    <a:pt x="4" y="199"/>
                  </a:cubicBezTo>
                  <a:cubicBezTo>
                    <a:pt x="17" y="210"/>
                    <a:pt x="25" y="223"/>
                    <a:pt x="27" y="240"/>
                  </a:cubicBezTo>
                  <a:cubicBezTo>
                    <a:pt x="28" y="259"/>
                    <a:pt x="31" y="277"/>
                    <a:pt x="33" y="295"/>
                  </a:cubicBezTo>
                  <a:cubicBezTo>
                    <a:pt x="33" y="298"/>
                    <a:pt x="34" y="300"/>
                    <a:pt x="38" y="300"/>
                  </a:cubicBezTo>
                  <a:cubicBezTo>
                    <a:pt x="45" y="301"/>
                    <a:pt x="53" y="301"/>
                    <a:pt x="60" y="302"/>
                  </a:cubicBezTo>
                  <a:cubicBezTo>
                    <a:pt x="67" y="303"/>
                    <a:pt x="73" y="304"/>
                    <a:pt x="81" y="304"/>
                  </a:cubicBezTo>
                  <a:cubicBezTo>
                    <a:pt x="79" y="311"/>
                    <a:pt x="78" y="316"/>
                    <a:pt x="77" y="322"/>
                  </a:cubicBezTo>
                  <a:cubicBezTo>
                    <a:pt x="73" y="345"/>
                    <a:pt x="69" y="368"/>
                    <a:pt x="64" y="391"/>
                  </a:cubicBezTo>
                  <a:cubicBezTo>
                    <a:pt x="62" y="405"/>
                    <a:pt x="59" y="420"/>
                    <a:pt x="56" y="435"/>
                  </a:cubicBezTo>
                  <a:cubicBezTo>
                    <a:pt x="54" y="451"/>
                    <a:pt x="65" y="466"/>
                    <a:pt x="81" y="469"/>
                  </a:cubicBezTo>
                  <a:cubicBezTo>
                    <a:pt x="97" y="472"/>
                    <a:pt x="112" y="475"/>
                    <a:pt x="128" y="478"/>
                  </a:cubicBezTo>
                  <a:cubicBezTo>
                    <a:pt x="144" y="481"/>
                    <a:pt x="160" y="472"/>
                    <a:pt x="164" y="456"/>
                  </a:cubicBezTo>
                  <a:cubicBezTo>
                    <a:pt x="166" y="451"/>
                    <a:pt x="166" y="446"/>
                    <a:pt x="167" y="441"/>
                  </a:cubicBezTo>
                  <a:cubicBezTo>
                    <a:pt x="168" y="436"/>
                    <a:pt x="169" y="431"/>
                    <a:pt x="171" y="425"/>
                  </a:cubicBezTo>
                  <a:cubicBezTo>
                    <a:pt x="171" y="426"/>
                    <a:pt x="172" y="427"/>
                    <a:pt x="172" y="427"/>
                  </a:cubicBezTo>
                  <a:cubicBezTo>
                    <a:pt x="176" y="439"/>
                    <a:pt x="183" y="448"/>
                    <a:pt x="196" y="450"/>
                  </a:cubicBezTo>
                  <a:cubicBezTo>
                    <a:pt x="211" y="453"/>
                    <a:pt x="227" y="455"/>
                    <a:pt x="242" y="459"/>
                  </a:cubicBezTo>
                  <a:cubicBezTo>
                    <a:pt x="256" y="463"/>
                    <a:pt x="276" y="453"/>
                    <a:pt x="280" y="436"/>
                  </a:cubicBezTo>
                  <a:cubicBezTo>
                    <a:pt x="283" y="419"/>
                    <a:pt x="286" y="402"/>
                    <a:pt x="290" y="385"/>
                  </a:cubicBezTo>
                  <a:cubicBezTo>
                    <a:pt x="293" y="369"/>
                    <a:pt x="295" y="354"/>
                    <a:pt x="298" y="337"/>
                  </a:cubicBezTo>
                  <a:cubicBezTo>
                    <a:pt x="301" y="337"/>
                    <a:pt x="302" y="337"/>
                    <a:pt x="303" y="338"/>
                  </a:cubicBezTo>
                  <a:cubicBezTo>
                    <a:pt x="312" y="339"/>
                    <a:pt x="322" y="341"/>
                    <a:pt x="331" y="343"/>
                  </a:cubicBezTo>
                  <a:cubicBezTo>
                    <a:pt x="341" y="345"/>
                    <a:pt x="352" y="338"/>
                    <a:pt x="354" y="327"/>
                  </a:cubicBezTo>
                  <a:cubicBezTo>
                    <a:pt x="356" y="321"/>
                    <a:pt x="357" y="314"/>
                    <a:pt x="359" y="308"/>
                  </a:cubicBezTo>
                  <a:cubicBezTo>
                    <a:pt x="363" y="290"/>
                    <a:pt x="366" y="272"/>
                    <a:pt x="370" y="254"/>
                  </a:cubicBezTo>
                  <a:cubicBezTo>
                    <a:pt x="373" y="239"/>
                    <a:pt x="366" y="227"/>
                    <a:pt x="350" y="224"/>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4" name="Google Shape;214;p44"/>
            <p:cNvSpPr/>
            <p:nvPr/>
          </p:nvSpPr>
          <p:spPr>
            <a:xfrm>
              <a:off x="4180573" y="1796962"/>
              <a:ext cx="334963" cy="1047752"/>
            </a:xfrm>
            <a:custGeom>
              <a:rect b="b" l="l" r="r" t="t"/>
              <a:pathLst>
                <a:path extrusionOk="0" h="337" w="109">
                  <a:moveTo>
                    <a:pt x="24" y="310"/>
                  </a:moveTo>
                  <a:cubicBezTo>
                    <a:pt x="27" y="319"/>
                    <a:pt x="32" y="326"/>
                    <a:pt x="40" y="330"/>
                  </a:cubicBezTo>
                  <a:cubicBezTo>
                    <a:pt x="57" y="337"/>
                    <a:pt x="73" y="337"/>
                    <a:pt x="90" y="332"/>
                  </a:cubicBezTo>
                  <a:cubicBezTo>
                    <a:pt x="101" y="329"/>
                    <a:pt x="109" y="320"/>
                    <a:pt x="109" y="308"/>
                  </a:cubicBezTo>
                  <a:cubicBezTo>
                    <a:pt x="108" y="263"/>
                    <a:pt x="108" y="219"/>
                    <a:pt x="108" y="174"/>
                  </a:cubicBezTo>
                  <a:cubicBezTo>
                    <a:pt x="108" y="174"/>
                    <a:pt x="108" y="174"/>
                    <a:pt x="107" y="174"/>
                  </a:cubicBezTo>
                  <a:cubicBezTo>
                    <a:pt x="107" y="164"/>
                    <a:pt x="107" y="154"/>
                    <a:pt x="107" y="144"/>
                  </a:cubicBezTo>
                  <a:cubicBezTo>
                    <a:pt x="107" y="109"/>
                    <a:pt x="107" y="75"/>
                    <a:pt x="107" y="40"/>
                  </a:cubicBezTo>
                  <a:cubicBezTo>
                    <a:pt x="107" y="25"/>
                    <a:pt x="97" y="12"/>
                    <a:pt x="84" y="7"/>
                  </a:cubicBezTo>
                  <a:cubicBezTo>
                    <a:pt x="67" y="0"/>
                    <a:pt x="51" y="1"/>
                    <a:pt x="36" y="7"/>
                  </a:cubicBezTo>
                  <a:cubicBezTo>
                    <a:pt x="25" y="12"/>
                    <a:pt x="16" y="18"/>
                    <a:pt x="11" y="30"/>
                  </a:cubicBezTo>
                  <a:cubicBezTo>
                    <a:pt x="9" y="37"/>
                    <a:pt x="7" y="45"/>
                    <a:pt x="6" y="53"/>
                  </a:cubicBezTo>
                  <a:cubicBezTo>
                    <a:pt x="4" y="79"/>
                    <a:pt x="2" y="104"/>
                    <a:pt x="1" y="130"/>
                  </a:cubicBezTo>
                  <a:cubicBezTo>
                    <a:pt x="0" y="170"/>
                    <a:pt x="2" y="210"/>
                    <a:pt x="8" y="251"/>
                  </a:cubicBezTo>
                  <a:cubicBezTo>
                    <a:pt x="11" y="271"/>
                    <a:pt x="15" y="291"/>
                    <a:pt x="24" y="31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5" name="Google Shape;215;p44"/>
            <p:cNvSpPr/>
            <p:nvPr/>
          </p:nvSpPr>
          <p:spPr>
            <a:xfrm>
              <a:off x="3850373" y="1868400"/>
              <a:ext cx="327025" cy="982664"/>
            </a:xfrm>
            <a:custGeom>
              <a:rect b="b" l="l" r="r" t="t"/>
              <a:pathLst>
                <a:path extrusionOk="0" h="316" w="106">
                  <a:moveTo>
                    <a:pt x="0" y="91"/>
                  </a:moveTo>
                  <a:cubicBezTo>
                    <a:pt x="2" y="119"/>
                    <a:pt x="3" y="148"/>
                    <a:pt x="6" y="177"/>
                  </a:cubicBezTo>
                  <a:cubicBezTo>
                    <a:pt x="7" y="202"/>
                    <a:pt x="11" y="226"/>
                    <a:pt x="17" y="250"/>
                  </a:cubicBezTo>
                  <a:cubicBezTo>
                    <a:pt x="21" y="266"/>
                    <a:pt x="26" y="281"/>
                    <a:pt x="33" y="295"/>
                  </a:cubicBezTo>
                  <a:cubicBezTo>
                    <a:pt x="37" y="304"/>
                    <a:pt x="43" y="311"/>
                    <a:pt x="54" y="313"/>
                  </a:cubicBezTo>
                  <a:cubicBezTo>
                    <a:pt x="65" y="316"/>
                    <a:pt x="76" y="316"/>
                    <a:pt x="88" y="312"/>
                  </a:cubicBezTo>
                  <a:cubicBezTo>
                    <a:pt x="98" y="308"/>
                    <a:pt x="106" y="299"/>
                    <a:pt x="105" y="287"/>
                  </a:cubicBezTo>
                  <a:cubicBezTo>
                    <a:pt x="104" y="277"/>
                    <a:pt x="104" y="268"/>
                    <a:pt x="103" y="258"/>
                  </a:cubicBezTo>
                  <a:cubicBezTo>
                    <a:pt x="101" y="229"/>
                    <a:pt x="99" y="199"/>
                    <a:pt x="97" y="170"/>
                  </a:cubicBezTo>
                  <a:cubicBezTo>
                    <a:pt x="95" y="136"/>
                    <a:pt x="93" y="103"/>
                    <a:pt x="91" y="69"/>
                  </a:cubicBezTo>
                  <a:cubicBezTo>
                    <a:pt x="90" y="56"/>
                    <a:pt x="90" y="43"/>
                    <a:pt x="88" y="29"/>
                  </a:cubicBezTo>
                  <a:cubicBezTo>
                    <a:pt x="87" y="14"/>
                    <a:pt x="76" y="6"/>
                    <a:pt x="64" y="4"/>
                  </a:cubicBezTo>
                  <a:cubicBezTo>
                    <a:pt x="33" y="0"/>
                    <a:pt x="1" y="21"/>
                    <a:pt x="1" y="58"/>
                  </a:cubicBezTo>
                  <a:cubicBezTo>
                    <a:pt x="1" y="69"/>
                    <a:pt x="1" y="80"/>
                    <a:pt x="1" y="90"/>
                  </a:cubicBezTo>
                  <a:cubicBezTo>
                    <a:pt x="1" y="91"/>
                    <a:pt x="0" y="91"/>
                    <a:pt x="0" y="91"/>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6" name="Google Shape;216;p44"/>
            <p:cNvSpPr/>
            <p:nvPr/>
          </p:nvSpPr>
          <p:spPr>
            <a:xfrm>
              <a:off x="4556811" y="1749337"/>
              <a:ext cx="350838" cy="541338"/>
            </a:xfrm>
            <a:custGeom>
              <a:rect b="b" l="l" r="r" t="t"/>
              <a:pathLst>
                <a:path extrusionOk="0" h="174" w="114">
                  <a:moveTo>
                    <a:pt x="7" y="160"/>
                  </a:moveTo>
                  <a:cubicBezTo>
                    <a:pt x="20" y="161"/>
                    <a:pt x="34" y="162"/>
                    <a:pt x="48" y="164"/>
                  </a:cubicBezTo>
                  <a:cubicBezTo>
                    <a:pt x="68" y="167"/>
                    <a:pt x="88" y="170"/>
                    <a:pt x="109" y="174"/>
                  </a:cubicBezTo>
                  <a:cubicBezTo>
                    <a:pt x="109" y="173"/>
                    <a:pt x="109" y="172"/>
                    <a:pt x="109" y="171"/>
                  </a:cubicBezTo>
                  <a:cubicBezTo>
                    <a:pt x="110" y="150"/>
                    <a:pt x="111" y="128"/>
                    <a:pt x="112" y="107"/>
                  </a:cubicBezTo>
                  <a:cubicBezTo>
                    <a:pt x="113" y="86"/>
                    <a:pt x="114" y="65"/>
                    <a:pt x="114" y="45"/>
                  </a:cubicBezTo>
                  <a:cubicBezTo>
                    <a:pt x="114" y="39"/>
                    <a:pt x="112" y="33"/>
                    <a:pt x="110" y="28"/>
                  </a:cubicBezTo>
                  <a:cubicBezTo>
                    <a:pt x="105" y="17"/>
                    <a:pt x="96" y="10"/>
                    <a:pt x="85" y="6"/>
                  </a:cubicBezTo>
                  <a:cubicBezTo>
                    <a:pt x="69" y="0"/>
                    <a:pt x="52" y="0"/>
                    <a:pt x="36" y="6"/>
                  </a:cubicBezTo>
                  <a:cubicBezTo>
                    <a:pt x="17" y="14"/>
                    <a:pt x="7" y="29"/>
                    <a:pt x="6" y="49"/>
                  </a:cubicBezTo>
                  <a:cubicBezTo>
                    <a:pt x="3" y="83"/>
                    <a:pt x="2" y="118"/>
                    <a:pt x="0" y="152"/>
                  </a:cubicBezTo>
                  <a:cubicBezTo>
                    <a:pt x="0" y="159"/>
                    <a:pt x="0" y="159"/>
                    <a:pt x="7" y="160"/>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7" name="Google Shape;217;p44"/>
            <p:cNvSpPr/>
            <p:nvPr/>
          </p:nvSpPr>
          <p:spPr>
            <a:xfrm>
              <a:off x="4926699" y="1817600"/>
              <a:ext cx="341313" cy="547688"/>
            </a:xfrm>
            <a:custGeom>
              <a:rect b="b" l="l" r="r" t="t"/>
              <a:pathLst>
                <a:path extrusionOk="0" h="176" w="111">
                  <a:moveTo>
                    <a:pt x="4" y="155"/>
                  </a:moveTo>
                  <a:cubicBezTo>
                    <a:pt x="9" y="156"/>
                    <a:pt x="14" y="157"/>
                    <a:pt x="19" y="158"/>
                  </a:cubicBezTo>
                  <a:cubicBezTo>
                    <a:pt x="39" y="162"/>
                    <a:pt x="60" y="166"/>
                    <a:pt x="81" y="171"/>
                  </a:cubicBezTo>
                  <a:cubicBezTo>
                    <a:pt x="89" y="172"/>
                    <a:pt x="96" y="174"/>
                    <a:pt x="105" y="176"/>
                  </a:cubicBezTo>
                  <a:cubicBezTo>
                    <a:pt x="105" y="170"/>
                    <a:pt x="106" y="164"/>
                    <a:pt x="107" y="159"/>
                  </a:cubicBezTo>
                  <a:cubicBezTo>
                    <a:pt x="108" y="122"/>
                    <a:pt x="111" y="84"/>
                    <a:pt x="108" y="47"/>
                  </a:cubicBezTo>
                  <a:cubicBezTo>
                    <a:pt x="107" y="38"/>
                    <a:pt x="105" y="30"/>
                    <a:pt x="99" y="23"/>
                  </a:cubicBezTo>
                  <a:cubicBezTo>
                    <a:pt x="82" y="5"/>
                    <a:pt x="61" y="0"/>
                    <a:pt x="38" y="5"/>
                  </a:cubicBezTo>
                  <a:cubicBezTo>
                    <a:pt x="20" y="10"/>
                    <a:pt x="11" y="21"/>
                    <a:pt x="10" y="35"/>
                  </a:cubicBezTo>
                  <a:cubicBezTo>
                    <a:pt x="7" y="56"/>
                    <a:pt x="5" y="78"/>
                    <a:pt x="4" y="100"/>
                  </a:cubicBezTo>
                  <a:cubicBezTo>
                    <a:pt x="2" y="116"/>
                    <a:pt x="1" y="133"/>
                    <a:pt x="0" y="150"/>
                  </a:cubicBezTo>
                  <a:cubicBezTo>
                    <a:pt x="0" y="153"/>
                    <a:pt x="1" y="154"/>
                    <a:pt x="4" y="155"/>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221" name="Shape 221"/>
        <p:cNvGrpSpPr/>
        <p:nvPr/>
      </p:nvGrpSpPr>
      <p:grpSpPr>
        <a:xfrm>
          <a:off x="0" y="0"/>
          <a:ext cx="0" cy="0"/>
          <a:chOff x="0" y="0"/>
          <a:chExt cx="0" cy="0"/>
        </a:xfrm>
      </p:grpSpPr>
      <p:sp>
        <p:nvSpPr>
          <p:cNvPr id="222" name="Google Shape;222;p45"/>
          <p:cNvSpPr txBox="1"/>
          <p:nvPr/>
        </p:nvSpPr>
        <p:spPr>
          <a:xfrm rot="-5400000">
            <a:off x="3386206" y="2769020"/>
            <a:ext cx="1942808" cy="780983"/>
          </a:xfrm>
          <a:prstGeom prst="rect">
            <a:avLst/>
          </a:prstGeom>
          <a:noFill/>
          <a:ln>
            <a:noFill/>
          </a:ln>
        </p:spPr>
        <p:txBody>
          <a:bodyPr anchorCtr="0" anchor="t" bIns="34275" lIns="68575" spcFirstLastPara="1" rIns="68575" wrap="square" tIns="34275">
            <a:noAutofit/>
          </a:bodyPr>
          <a:lstStyle/>
          <a:p>
            <a:pPr indent="0" lvl="0" marL="0" marR="0" rtl="0" algn="l">
              <a:lnSpc>
                <a:spcPct val="77083"/>
              </a:lnSpc>
              <a:spcBef>
                <a:spcPts val="0"/>
              </a:spcBef>
              <a:spcAft>
                <a:spcPts val="0"/>
              </a:spcAft>
              <a:buClr>
                <a:srgbClr val="7F7F7F"/>
              </a:buClr>
              <a:buSzPts val="3600"/>
              <a:buFont typeface="Raleway"/>
              <a:buNone/>
            </a:pPr>
            <a:r>
              <a:rPr b="0" i="0" lang="en" sz="3600" u="none" cap="none" strike="noStrike">
                <a:solidFill>
                  <a:srgbClr val="7F7F7F"/>
                </a:solidFill>
                <a:latin typeface="Raleway"/>
                <a:ea typeface="Raleway"/>
                <a:cs typeface="Raleway"/>
                <a:sym typeface="Raleway"/>
              </a:rPr>
              <a:t>Success</a:t>
            </a:r>
            <a:endParaRPr sz="1100"/>
          </a:p>
          <a:p>
            <a:pPr indent="0" lvl="0" marL="0" marR="0" rtl="0" algn="l">
              <a:lnSpc>
                <a:spcPct val="102777"/>
              </a:lnSpc>
              <a:spcBef>
                <a:spcPts val="0"/>
              </a:spcBef>
              <a:spcAft>
                <a:spcPts val="0"/>
              </a:spcAft>
              <a:buClr>
                <a:srgbClr val="7F7F7F"/>
              </a:buClr>
              <a:buSzPts val="2700"/>
              <a:buFont typeface="Raleway"/>
              <a:buNone/>
            </a:pPr>
            <a:r>
              <a:rPr b="0" i="0" lang="en" sz="2700" u="none" cap="none" strike="noStrike">
                <a:solidFill>
                  <a:srgbClr val="7F7F7F"/>
                </a:solidFill>
                <a:latin typeface="Raleway"/>
                <a:ea typeface="Raleway"/>
                <a:cs typeface="Raleway"/>
                <a:sym typeface="Raleway"/>
              </a:rPr>
              <a:t>concept</a:t>
            </a:r>
            <a:endParaRPr b="0" i="0" sz="3600" u="none" cap="none" strike="noStrike">
              <a:solidFill>
                <a:srgbClr val="7F7F7F"/>
              </a:solidFill>
              <a:latin typeface="Raleway"/>
              <a:ea typeface="Raleway"/>
              <a:cs typeface="Raleway"/>
              <a:sym typeface="Raleway"/>
            </a:endParaRPr>
          </a:p>
        </p:txBody>
      </p:sp>
      <p:cxnSp>
        <p:nvCxnSpPr>
          <p:cNvPr id="223" name="Google Shape;223;p45"/>
          <p:cNvCxnSpPr/>
          <p:nvPr/>
        </p:nvCxnSpPr>
        <p:spPr>
          <a:xfrm rot="10800000">
            <a:off x="4512652" y="1440467"/>
            <a:ext cx="0" cy="1189411"/>
          </a:xfrm>
          <a:prstGeom prst="straightConnector1">
            <a:avLst/>
          </a:prstGeom>
          <a:noFill/>
          <a:ln cap="flat" cmpd="sng" w="31750">
            <a:solidFill>
              <a:srgbClr val="A5A5A5"/>
            </a:solidFill>
            <a:prstDash val="solid"/>
            <a:miter lim="800000"/>
            <a:headEnd len="sm" w="sm" type="none"/>
            <a:tailEnd len="sm" w="sm" type="none"/>
          </a:ln>
        </p:spPr>
      </p:cxnSp>
      <p:pic>
        <p:nvPicPr>
          <p:cNvPr id="224" name="Google Shape;224;p45"/>
          <p:cNvPicPr preferRelativeResize="0"/>
          <p:nvPr>
            <p:ph idx="2" type="pic"/>
          </p:nvPr>
        </p:nvPicPr>
        <p:blipFill rotWithShape="1">
          <a:blip r:embed="rId3">
            <a:alphaModFix/>
          </a:blip>
          <a:srcRect b="614" l="0" r="0" t="613"/>
          <a:stretch/>
        </p:blipFill>
        <p:spPr>
          <a:xfrm>
            <a:off x="1257300" y="1050131"/>
            <a:ext cx="2057400" cy="3043237"/>
          </a:xfrm>
          <a:prstGeom prst="rect">
            <a:avLst/>
          </a:prstGeom>
          <a:noFill/>
          <a:ln>
            <a:noFill/>
          </a:ln>
        </p:spPr>
      </p:pic>
      <p:grpSp>
        <p:nvGrpSpPr>
          <p:cNvPr id="225" name="Google Shape;225;p45"/>
          <p:cNvGrpSpPr/>
          <p:nvPr/>
        </p:nvGrpSpPr>
        <p:grpSpPr>
          <a:xfrm>
            <a:off x="5871230" y="1144192"/>
            <a:ext cx="1908313" cy="716296"/>
            <a:chOff x="1912620" y="4567917"/>
            <a:chExt cx="2544417" cy="955062"/>
          </a:xfrm>
        </p:grpSpPr>
        <p:grpSp>
          <p:nvGrpSpPr>
            <p:cNvPr id="226" name="Google Shape;226;p45"/>
            <p:cNvGrpSpPr/>
            <p:nvPr/>
          </p:nvGrpSpPr>
          <p:grpSpPr>
            <a:xfrm>
              <a:off x="2213582" y="4567917"/>
              <a:ext cx="2243455" cy="955062"/>
              <a:chOff x="2091768" y="4542517"/>
              <a:chExt cx="2243455" cy="955062"/>
            </a:xfrm>
          </p:grpSpPr>
          <p:sp>
            <p:nvSpPr>
              <p:cNvPr id="227" name="Google Shape;227;p45"/>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228" name="Google Shape;228;p45"/>
              <p:cNvSpPr txBox="1"/>
              <p:nvPr/>
            </p:nvSpPr>
            <p:spPr>
              <a:xfrm>
                <a:off x="2091768" y="4919664"/>
                <a:ext cx="2243455"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229" name="Google Shape;229;p45"/>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grpSp>
        <p:nvGrpSpPr>
          <p:cNvPr id="230" name="Google Shape;230;p45"/>
          <p:cNvGrpSpPr/>
          <p:nvPr/>
        </p:nvGrpSpPr>
        <p:grpSpPr>
          <a:xfrm>
            <a:off x="5871230" y="2214587"/>
            <a:ext cx="1908313" cy="716296"/>
            <a:chOff x="1912620" y="4567917"/>
            <a:chExt cx="2544417" cy="955062"/>
          </a:xfrm>
        </p:grpSpPr>
        <p:grpSp>
          <p:nvGrpSpPr>
            <p:cNvPr id="231" name="Google Shape;231;p45"/>
            <p:cNvGrpSpPr/>
            <p:nvPr/>
          </p:nvGrpSpPr>
          <p:grpSpPr>
            <a:xfrm>
              <a:off x="2213583" y="4567917"/>
              <a:ext cx="2243454" cy="955062"/>
              <a:chOff x="2091769" y="4542517"/>
              <a:chExt cx="2243454" cy="955062"/>
            </a:xfrm>
          </p:grpSpPr>
          <p:sp>
            <p:nvSpPr>
              <p:cNvPr id="232" name="Google Shape;232;p45"/>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233" name="Google Shape;233;p45"/>
              <p:cNvSpPr txBox="1"/>
              <p:nvPr/>
            </p:nvSpPr>
            <p:spPr>
              <a:xfrm>
                <a:off x="2091769" y="4919664"/>
                <a:ext cx="2243454"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234" name="Google Shape;234;p45"/>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grpSp>
        <p:nvGrpSpPr>
          <p:cNvPr id="235" name="Google Shape;235;p45"/>
          <p:cNvGrpSpPr/>
          <p:nvPr/>
        </p:nvGrpSpPr>
        <p:grpSpPr>
          <a:xfrm>
            <a:off x="5871230" y="3284984"/>
            <a:ext cx="1908313" cy="716296"/>
            <a:chOff x="1912620" y="4567917"/>
            <a:chExt cx="2544417" cy="955062"/>
          </a:xfrm>
        </p:grpSpPr>
        <p:grpSp>
          <p:nvGrpSpPr>
            <p:cNvPr id="236" name="Google Shape;236;p45"/>
            <p:cNvGrpSpPr/>
            <p:nvPr/>
          </p:nvGrpSpPr>
          <p:grpSpPr>
            <a:xfrm>
              <a:off x="2213583" y="4567917"/>
              <a:ext cx="2243454" cy="955062"/>
              <a:chOff x="2091769" y="4542517"/>
              <a:chExt cx="2243454" cy="955062"/>
            </a:xfrm>
          </p:grpSpPr>
          <p:sp>
            <p:nvSpPr>
              <p:cNvPr id="237" name="Google Shape;237;p45"/>
              <p:cNvSpPr txBox="1"/>
              <p:nvPr/>
            </p:nvSpPr>
            <p:spPr>
              <a:xfrm>
                <a:off x="2091769" y="4542517"/>
                <a:ext cx="2014908" cy="308931"/>
              </a:xfrm>
              <a:prstGeom prst="rect">
                <a:avLst/>
              </a:prstGeom>
              <a:noFill/>
              <a:ln>
                <a:noFill/>
              </a:ln>
            </p:spPr>
            <p:txBody>
              <a:bodyPr anchorCtr="0" anchor="t" bIns="34275" lIns="68575" spcFirstLastPara="1" rIns="68575" wrap="square" tIns="34275">
                <a:noAutofit/>
              </a:bodyPr>
              <a:lstStyle/>
              <a:p>
                <a:pPr indent="0" lvl="0" marL="0" marR="0" rtl="0" algn="l">
                  <a:lnSpc>
                    <a:spcPct val="190000"/>
                  </a:lnSpc>
                  <a:spcBef>
                    <a:spcPts val="0"/>
                  </a:spcBef>
                  <a:spcAft>
                    <a:spcPts val="0"/>
                  </a:spcAft>
                  <a:buNone/>
                </a:pPr>
                <a:r>
                  <a:rPr lang="en" sz="800">
                    <a:solidFill>
                      <a:srgbClr val="3F3F3F"/>
                    </a:solidFill>
                    <a:latin typeface="Montserrat"/>
                    <a:ea typeface="Montserrat"/>
                    <a:cs typeface="Montserrat"/>
                    <a:sym typeface="Montserrat"/>
                  </a:rPr>
                  <a:t>INSERT TITILE HERE</a:t>
                </a:r>
                <a:endParaRPr sz="1100"/>
              </a:p>
            </p:txBody>
          </p:sp>
          <p:sp>
            <p:nvSpPr>
              <p:cNvPr id="238" name="Google Shape;238;p45"/>
              <p:cNvSpPr txBox="1"/>
              <p:nvPr/>
            </p:nvSpPr>
            <p:spPr>
              <a:xfrm>
                <a:off x="2091769" y="4919664"/>
                <a:ext cx="2243454" cy="577915"/>
              </a:xfrm>
              <a:prstGeom prst="rect">
                <a:avLst/>
              </a:prstGeom>
              <a:noFill/>
              <a:ln>
                <a:noFill/>
              </a:ln>
            </p:spPr>
            <p:txBody>
              <a:bodyPr anchorCtr="0" anchor="t" bIns="34275" lIns="68575" spcFirstLastPara="1" rIns="68575" wrap="square" tIns="34275">
                <a:noAutofit/>
              </a:bodyPr>
              <a:lstStyle/>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If you need help with the product, please contacat the to owner by visiting</a:t>
                </a:r>
                <a:endParaRPr sz="1100"/>
              </a:p>
              <a:p>
                <a:pPr indent="0" lvl="0" marL="0" marR="0" rtl="0" algn="l">
                  <a:lnSpc>
                    <a:spcPct val="162500"/>
                  </a:lnSpc>
                  <a:spcBef>
                    <a:spcPts val="0"/>
                  </a:spcBef>
                  <a:spcAft>
                    <a:spcPts val="0"/>
                  </a:spcAft>
                  <a:buNone/>
                </a:pPr>
                <a:r>
                  <a:rPr lang="en" sz="600">
                    <a:solidFill>
                      <a:srgbClr val="7F7F7F"/>
                    </a:solidFill>
                    <a:latin typeface="Montserrat"/>
                    <a:ea typeface="Montserrat"/>
                    <a:cs typeface="Montserrat"/>
                    <a:sym typeface="Montserrat"/>
                  </a:rPr>
                  <a:t>To be the is design.</a:t>
                </a:r>
                <a:endParaRPr sz="1100"/>
              </a:p>
            </p:txBody>
          </p:sp>
        </p:grpSp>
        <p:cxnSp>
          <p:nvCxnSpPr>
            <p:cNvPr id="239" name="Google Shape;239;p45"/>
            <p:cNvCxnSpPr/>
            <p:nvPr/>
          </p:nvCxnSpPr>
          <p:spPr>
            <a:xfrm>
              <a:off x="1912620" y="4911742"/>
              <a:ext cx="804835" cy="0"/>
            </a:xfrm>
            <a:prstGeom prst="straightConnector1">
              <a:avLst/>
            </a:prstGeom>
            <a:noFill/>
            <a:ln cap="flat" cmpd="sng" w="9525">
              <a:solidFill>
                <a:srgbClr val="7F7F7F"/>
              </a:solidFill>
              <a:prstDash val="solid"/>
              <a:miter lim="800000"/>
              <a:headEnd len="sm" w="sm" type="none"/>
              <a:tailEnd len="sm" w="sm" type="none"/>
            </a:ln>
          </p:spPr>
        </p:cxn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243" name="Shape 243"/>
        <p:cNvGrpSpPr/>
        <p:nvPr/>
      </p:nvGrpSpPr>
      <p:grpSpPr>
        <a:xfrm>
          <a:off x="0" y="0"/>
          <a:ext cx="0" cy="0"/>
          <a:chOff x="0" y="0"/>
          <a:chExt cx="0" cy="0"/>
        </a:xfrm>
      </p:grpSpPr>
      <p:pic>
        <p:nvPicPr>
          <p:cNvPr id="244" name="Google Shape;244;p46"/>
          <p:cNvPicPr preferRelativeResize="0"/>
          <p:nvPr>
            <p:ph idx="2" type="pic"/>
          </p:nvPr>
        </p:nvPicPr>
        <p:blipFill rotWithShape="1">
          <a:blip r:embed="rId3">
            <a:alphaModFix/>
          </a:blip>
          <a:srcRect b="2922" l="0" r="1274" t="1647"/>
          <a:stretch/>
        </p:blipFill>
        <p:spPr>
          <a:xfrm>
            <a:off x="-2595178" y="-13023"/>
            <a:ext cx="7986086" cy="5156523"/>
          </a:xfrm>
          <a:prstGeom prst="parallelogram">
            <a:avLst>
              <a:gd fmla="val 40789" name="adj"/>
            </a:avLst>
          </a:prstGeom>
          <a:noFill/>
          <a:ln>
            <a:noFill/>
          </a:ln>
        </p:spPr>
      </p:pic>
      <p:sp>
        <p:nvSpPr>
          <p:cNvPr id="245" name="Google Shape;245;p46"/>
          <p:cNvSpPr/>
          <p:nvPr/>
        </p:nvSpPr>
        <p:spPr>
          <a:xfrm>
            <a:off x="3484582" y="1417097"/>
            <a:ext cx="7084805" cy="3371298"/>
          </a:xfrm>
          <a:prstGeom prst="parallelogram">
            <a:avLst>
              <a:gd fmla="val 40701"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6" name="Google Shape;246;p46"/>
          <p:cNvSpPr/>
          <p:nvPr/>
        </p:nvSpPr>
        <p:spPr>
          <a:xfrm>
            <a:off x="4778957" y="2366332"/>
            <a:ext cx="533823" cy="533823"/>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7" name="Google Shape;247;p46"/>
          <p:cNvSpPr/>
          <p:nvPr/>
        </p:nvSpPr>
        <p:spPr>
          <a:xfrm>
            <a:off x="4778957" y="3106996"/>
            <a:ext cx="533823" cy="533823"/>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8" name="Google Shape;248;p46"/>
          <p:cNvSpPr/>
          <p:nvPr/>
        </p:nvSpPr>
        <p:spPr>
          <a:xfrm>
            <a:off x="4778957" y="3847660"/>
            <a:ext cx="533823" cy="533823"/>
          </a:xfrm>
          <a:prstGeom prst="ellipse">
            <a:avLst/>
          </a:prstGeom>
          <a:solidFill>
            <a:srgbClr val="FFFFF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49" name="Google Shape;249;p46"/>
          <p:cNvSpPr txBox="1"/>
          <p:nvPr/>
        </p:nvSpPr>
        <p:spPr>
          <a:xfrm>
            <a:off x="4841256" y="2468798"/>
            <a:ext cx="387492"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accent3"/>
                </a:solidFill>
                <a:latin typeface="Arial"/>
                <a:ea typeface="Arial"/>
                <a:cs typeface="Arial"/>
                <a:sym typeface="Arial"/>
              </a:rPr>
              <a:t>01</a:t>
            </a:r>
            <a:endParaRPr sz="1100"/>
          </a:p>
        </p:txBody>
      </p:sp>
      <p:sp>
        <p:nvSpPr>
          <p:cNvPr id="250" name="Google Shape;250;p46"/>
          <p:cNvSpPr txBox="1"/>
          <p:nvPr/>
        </p:nvSpPr>
        <p:spPr>
          <a:xfrm>
            <a:off x="4841256" y="3200318"/>
            <a:ext cx="387492"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accent3"/>
                </a:solidFill>
                <a:latin typeface="Arial"/>
                <a:ea typeface="Arial"/>
                <a:cs typeface="Arial"/>
                <a:sym typeface="Arial"/>
              </a:rPr>
              <a:t>02</a:t>
            </a:r>
            <a:endParaRPr sz="1100"/>
          </a:p>
        </p:txBody>
      </p:sp>
      <p:sp>
        <p:nvSpPr>
          <p:cNvPr id="251" name="Google Shape;251;p46"/>
          <p:cNvSpPr txBox="1"/>
          <p:nvPr/>
        </p:nvSpPr>
        <p:spPr>
          <a:xfrm>
            <a:off x="4841256" y="3940982"/>
            <a:ext cx="387492"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accent3"/>
                </a:solidFill>
                <a:latin typeface="Arial"/>
                <a:ea typeface="Arial"/>
                <a:cs typeface="Arial"/>
                <a:sym typeface="Arial"/>
              </a:rPr>
              <a:t>03</a:t>
            </a:r>
            <a:endParaRPr sz="1100"/>
          </a:p>
        </p:txBody>
      </p:sp>
      <p:sp>
        <p:nvSpPr>
          <p:cNvPr id="252" name="Google Shape;252;p46"/>
          <p:cNvSpPr txBox="1"/>
          <p:nvPr/>
        </p:nvSpPr>
        <p:spPr>
          <a:xfrm>
            <a:off x="5504024" y="2286042"/>
            <a:ext cx="2751388" cy="658098"/>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Clr>
                <a:srgbClr val="FFFFFF"/>
              </a:buClr>
              <a:buSzPts val="1000"/>
              <a:buFont typeface="Arial"/>
              <a:buNone/>
            </a:pPr>
            <a:r>
              <a:rPr b="0" i="0" lang="en" sz="1000">
                <a:solidFill>
                  <a:srgbClr val="FFFFFF"/>
                </a:solidFill>
                <a:latin typeface="Montserrat"/>
                <a:ea typeface="Montserrat"/>
                <a:cs typeface="Montserrat"/>
                <a:sym typeface="Montserrat"/>
              </a:rPr>
              <a:t>Lorem Ipsum, you need to be sure there isn't anything embarrassing hidden in the middle of text.</a:t>
            </a:r>
            <a:endParaRPr sz="1100"/>
          </a:p>
        </p:txBody>
      </p:sp>
      <p:sp>
        <p:nvSpPr>
          <p:cNvPr id="253" name="Google Shape;253;p46"/>
          <p:cNvSpPr txBox="1"/>
          <p:nvPr/>
        </p:nvSpPr>
        <p:spPr>
          <a:xfrm>
            <a:off x="5504024" y="3054138"/>
            <a:ext cx="3153724" cy="658098"/>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Clr>
                <a:srgbClr val="FFFFFF"/>
              </a:buClr>
              <a:buSzPts val="1000"/>
              <a:buFont typeface="Arial"/>
              <a:buNone/>
            </a:pPr>
            <a:r>
              <a:rPr b="0" i="0" lang="en" sz="1000">
                <a:solidFill>
                  <a:srgbClr val="FFFFFF"/>
                </a:solidFill>
                <a:latin typeface="Montserrat"/>
                <a:ea typeface="Montserrat"/>
                <a:cs typeface="Montserrat"/>
                <a:sym typeface="Montserrat"/>
              </a:rPr>
              <a:t>Use a passage of Lorem Ipsum, you need to be sure there isn't anything embarrassing hidden in the middle of text.</a:t>
            </a:r>
            <a:endParaRPr sz="1100"/>
          </a:p>
        </p:txBody>
      </p:sp>
      <p:sp>
        <p:nvSpPr>
          <p:cNvPr id="254" name="Google Shape;254;p46"/>
          <p:cNvSpPr txBox="1"/>
          <p:nvPr/>
        </p:nvSpPr>
        <p:spPr>
          <a:xfrm>
            <a:off x="5504024" y="3803946"/>
            <a:ext cx="3153724" cy="658098"/>
          </a:xfrm>
          <a:prstGeom prst="rect">
            <a:avLst/>
          </a:prstGeom>
          <a:noFill/>
          <a:ln>
            <a:noFill/>
          </a:ln>
        </p:spPr>
        <p:txBody>
          <a:bodyPr anchorCtr="0" anchor="ctr" bIns="34275" lIns="68575" spcFirstLastPara="1" rIns="68575" wrap="square" tIns="34275">
            <a:noAutofit/>
          </a:bodyPr>
          <a:lstStyle/>
          <a:p>
            <a:pPr indent="0" lvl="0" marL="0" marR="0" rtl="0" algn="l">
              <a:lnSpc>
                <a:spcPct val="153846"/>
              </a:lnSpc>
              <a:spcBef>
                <a:spcPts val="0"/>
              </a:spcBef>
              <a:spcAft>
                <a:spcPts val="0"/>
              </a:spcAft>
              <a:buClr>
                <a:srgbClr val="FFFFFF"/>
              </a:buClr>
              <a:buSzPts val="1000"/>
              <a:buFont typeface="Arial"/>
              <a:buNone/>
            </a:pPr>
            <a:r>
              <a:rPr b="0" i="0" lang="en" sz="1000">
                <a:solidFill>
                  <a:srgbClr val="FFFFFF"/>
                </a:solidFill>
                <a:latin typeface="Montserrat"/>
                <a:ea typeface="Montserrat"/>
                <a:cs typeface="Montserrat"/>
                <a:sym typeface="Montserrat"/>
              </a:rPr>
              <a:t>A passage of Lorem Ipsum, you need to be sure there isn't anything embarrassing hidden in the middle of text.</a:t>
            </a:r>
            <a:endParaRPr sz="1100"/>
          </a:p>
        </p:txBody>
      </p:sp>
      <p:sp>
        <p:nvSpPr>
          <p:cNvPr id="255" name="Google Shape;255;p46"/>
          <p:cNvSpPr txBox="1"/>
          <p:nvPr/>
        </p:nvSpPr>
        <p:spPr>
          <a:xfrm>
            <a:off x="5504024" y="933580"/>
            <a:ext cx="1880458" cy="106788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chemeClr val="dk1"/>
              </a:buClr>
              <a:buSzPts val="3800"/>
              <a:buFont typeface="Arial"/>
              <a:buNone/>
            </a:pPr>
            <a:r>
              <a:rPr lang="en" sz="3800">
                <a:solidFill>
                  <a:schemeClr val="dk1"/>
                </a:solidFill>
                <a:latin typeface="Arial"/>
                <a:ea typeface="Arial"/>
                <a:cs typeface="Arial"/>
                <a:sym typeface="Arial"/>
              </a:rPr>
              <a:t>Mission</a:t>
            </a:r>
            <a:endParaRPr sz="1100"/>
          </a:p>
          <a:p>
            <a:pPr indent="0" lvl="0" marL="0" marR="0" rtl="0" algn="l">
              <a:lnSpc>
                <a:spcPct val="100000"/>
              </a:lnSpc>
              <a:spcBef>
                <a:spcPts val="0"/>
              </a:spcBef>
              <a:spcAft>
                <a:spcPts val="0"/>
              </a:spcAft>
              <a:buClr>
                <a:srgbClr val="FFFFFF"/>
              </a:buClr>
              <a:buSzPts val="3800"/>
              <a:buFont typeface="Arial"/>
              <a:buNone/>
            </a:pPr>
            <a:r>
              <a:rPr lang="en" sz="3800">
                <a:solidFill>
                  <a:srgbClr val="FFFFFF"/>
                </a:solidFill>
                <a:latin typeface="Arial"/>
                <a:ea typeface="Arial"/>
                <a:cs typeface="Arial"/>
                <a:sym typeface="Arial"/>
              </a:rPr>
              <a:t>Points</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259" name="Shape 259"/>
        <p:cNvGrpSpPr/>
        <p:nvPr/>
      </p:nvGrpSpPr>
      <p:grpSpPr>
        <a:xfrm>
          <a:off x="0" y="0"/>
          <a:ext cx="0" cy="0"/>
          <a:chOff x="0" y="0"/>
          <a:chExt cx="0" cy="0"/>
        </a:xfrm>
      </p:grpSpPr>
      <p:pic>
        <p:nvPicPr>
          <p:cNvPr id="260" name="Google Shape;260;p47"/>
          <p:cNvPicPr preferRelativeResize="0"/>
          <p:nvPr>
            <p:ph idx="2" type="pic"/>
          </p:nvPr>
        </p:nvPicPr>
        <p:blipFill rotWithShape="1">
          <a:blip r:embed="rId3">
            <a:alphaModFix/>
          </a:blip>
          <a:srcRect b="27101" l="0" r="21764" t="14222"/>
          <a:stretch/>
        </p:blipFill>
        <p:spPr>
          <a:xfrm>
            <a:off x="0" y="0"/>
            <a:ext cx="4572000" cy="5143500"/>
          </a:xfrm>
          <a:prstGeom prst="rect">
            <a:avLst/>
          </a:prstGeom>
          <a:noFill/>
          <a:ln>
            <a:noFill/>
          </a:ln>
        </p:spPr>
      </p:pic>
      <p:sp>
        <p:nvSpPr>
          <p:cNvPr id="261" name="Google Shape;261;p47"/>
          <p:cNvSpPr/>
          <p:nvPr/>
        </p:nvSpPr>
        <p:spPr>
          <a:xfrm>
            <a:off x="3936492" y="860081"/>
            <a:ext cx="4101084" cy="1156171"/>
          </a:xfrm>
          <a:custGeom>
            <a:rect b="b" l="l" r="r" t="t"/>
            <a:pathLst>
              <a:path extrusionOk="0" h="1541562" w="5468112">
                <a:moveTo>
                  <a:pt x="537028" y="0"/>
                </a:moveTo>
                <a:lnTo>
                  <a:pt x="5468112" y="14514"/>
                </a:lnTo>
                <a:lnTo>
                  <a:pt x="5468112" y="1541562"/>
                </a:lnTo>
                <a:lnTo>
                  <a:pt x="0" y="1541562"/>
                </a:lnTo>
                <a:lnTo>
                  <a:pt x="537028" y="0"/>
                </a:lnTo>
                <a:close/>
              </a:path>
            </a:pathLst>
          </a:cu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2" name="Google Shape;262;p47"/>
          <p:cNvSpPr txBox="1"/>
          <p:nvPr/>
        </p:nvSpPr>
        <p:spPr>
          <a:xfrm>
            <a:off x="5077682" y="1239774"/>
            <a:ext cx="2257616" cy="588623"/>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lang="en" sz="2000">
                <a:solidFill>
                  <a:schemeClr val="lt1"/>
                </a:solidFill>
                <a:latin typeface="Montserrat Light"/>
                <a:ea typeface="Montserrat Light"/>
                <a:cs typeface="Montserrat Light"/>
                <a:sym typeface="Montserrat Light"/>
              </a:rPr>
              <a:t>THE NATURE</a:t>
            </a:r>
            <a:endParaRPr sz="1100"/>
          </a:p>
          <a:p>
            <a:pPr indent="0" lvl="0" marL="0" marR="0" rtl="0" algn="l">
              <a:lnSpc>
                <a:spcPct val="100000"/>
              </a:lnSpc>
              <a:spcBef>
                <a:spcPts val="0"/>
              </a:spcBef>
              <a:spcAft>
                <a:spcPts val="0"/>
              </a:spcAft>
              <a:buNone/>
            </a:pPr>
            <a:r>
              <a:rPr lang="en" sz="2000">
                <a:solidFill>
                  <a:schemeClr val="lt1"/>
                </a:solidFill>
                <a:latin typeface="Montserrat Light"/>
                <a:ea typeface="Montserrat Light"/>
                <a:cs typeface="Montserrat Light"/>
                <a:sym typeface="Montserrat Light"/>
              </a:rPr>
              <a:t>OF PLACE</a:t>
            </a:r>
            <a:endParaRPr sz="1100"/>
          </a:p>
        </p:txBody>
      </p:sp>
      <p:sp>
        <p:nvSpPr>
          <p:cNvPr id="263" name="Google Shape;263;p47"/>
          <p:cNvSpPr txBox="1"/>
          <p:nvPr/>
        </p:nvSpPr>
        <p:spPr>
          <a:xfrm>
            <a:off x="5077682" y="2346845"/>
            <a:ext cx="2737580" cy="741309"/>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595959"/>
                </a:solidFill>
                <a:latin typeface="Montserrat"/>
                <a:ea typeface="Montserrat"/>
                <a:cs typeface="Montserrat"/>
                <a:sym typeface="Montserrat"/>
              </a:rPr>
              <a:t>If you need help with the product, please contact the</a:t>
            </a:r>
            <a:endParaRPr sz="1100"/>
          </a:p>
          <a:p>
            <a:pPr indent="0" lvl="0" marL="0" marR="0" rtl="0" algn="l">
              <a:lnSpc>
                <a:spcPct val="200000"/>
              </a:lnSpc>
              <a:spcBef>
                <a:spcPts val="0"/>
              </a:spcBef>
              <a:spcAft>
                <a:spcPts val="0"/>
              </a:spcAft>
              <a:buNone/>
            </a:pPr>
            <a:r>
              <a:rPr lang="en" sz="700">
                <a:solidFill>
                  <a:srgbClr val="595959"/>
                </a:solidFill>
                <a:latin typeface="Montserrat"/>
                <a:ea typeface="Montserrat"/>
                <a:cs typeface="Montserrat"/>
                <a:sym typeface="Montserrat"/>
              </a:rPr>
              <a:t>shop owner by visiting their shop profile and sending them a message. For anything else (licensing, billing, etc), please</a:t>
            </a:r>
            <a:endParaRPr sz="1100"/>
          </a:p>
          <a:p>
            <a:pPr indent="0" lvl="0" marL="0" marR="0" rtl="0" algn="l">
              <a:lnSpc>
                <a:spcPct val="200000"/>
              </a:lnSpc>
              <a:spcBef>
                <a:spcPts val="0"/>
              </a:spcBef>
              <a:spcAft>
                <a:spcPts val="0"/>
              </a:spcAft>
              <a:buNone/>
            </a:pPr>
            <a:r>
              <a:rPr lang="en" sz="700">
                <a:solidFill>
                  <a:srgbClr val="595959"/>
                </a:solidFill>
                <a:latin typeface="Montserrat"/>
                <a:ea typeface="Montserrat"/>
                <a:cs typeface="Montserrat"/>
                <a:sym typeface="Montserrat"/>
              </a:rPr>
              <a:t>visit our Help Center.</a:t>
            </a:r>
            <a:endParaRPr sz="1100"/>
          </a:p>
        </p:txBody>
      </p:sp>
      <p:sp>
        <p:nvSpPr>
          <p:cNvPr id="264" name="Google Shape;264;p47"/>
          <p:cNvSpPr txBox="1"/>
          <p:nvPr/>
        </p:nvSpPr>
        <p:spPr>
          <a:xfrm>
            <a:off x="5077682" y="3136208"/>
            <a:ext cx="2573084" cy="39289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595959"/>
                </a:solidFill>
                <a:latin typeface="Montserrat"/>
                <a:ea typeface="Montserrat"/>
                <a:cs typeface="Montserrat"/>
                <a:sym typeface="Montserrat"/>
              </a:rPr>
              <a:t>If you need help with the product, please contact the</a:t>
            </a:r>
            <a:endParaRPr sz="1100"/>
          </a:p>
          <a:p>
            <a:pPr indent="0" lvl="0" marL="0" marR="0" rtl="0" algn="l">
              <a:lnSpc>
                <a:spcPct val="200000"/>
              </a:lnSpc>
              <a:spcBef>
                <a:spcPts val="0"/>
              </a:spcBef>
              <a:spcAft>
                <a:spcPts val="0"/>
              </a:spcAft>
              <a:buNone/>
            </a:pPr>
            <a:r>
              <a:rPr lang="en" sz="700">
                <a:solidFill>
                  <a:srgbClr val="595959"/>
                </a:solidFill>
                <a:latin typeface="Montserrat"/>
                <a:ea typeface="Montserrat"/>
                <a:cs typeface="Montserrat"/>
                <a:sym typeface="Montserrat"/>
              </a:rPr>
              <a:t>shop owner by visiting their shop.</a:t>
            </a:r>
            <a:endParaRPr sz="1100"/>
          </a:p>
        </p:txBody>
      </p:sp>
      <p:grpSp>
        <p:nvGrpSpPr>
          <p:cNvPr id="265" name="Google Shape;265;p47"/>
          <p:cNvGrpSpPr/>
          <p:nvPr/>
        </p:nvGrpSpPr>
        <p:grpSpPr>
          <a:xfrm>
            <a:off x="5011388" y="3895658"/>
            <a:ext cx="979741" cy="543010"/>
            <a:chOff x="6885178" y="4860544"/>
            <a:chExt cx="1306322" cy="724013"/>
          </a:xfrm>
        </p:grpSpPr>
        <p:sp>
          <p:nvSpPr>
            <p:cNvPr id="266" name="Google Shape;266;p47"/>
            <p:cNvSpPr txBox="1"/>
            <p:nvPr/>
          </p:nvSpPr>
          <p:spPr>
            <a:xfrm>
              <a:off x="7057390" y="4860544"/>
              <a:ext cx="961898" cy="438582"/>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2000">
                  <a:solidFill>
                    <a:srgbClr val="D8D8D8"/>
                  </a:solidFill>
                  <a:latin typeface="Montserrat Light"/>
                  <a:ea typeface="Montserrat Light"/>
                  <a:cs typeface="Montserrat Light"/>
                  <a:sym typeface="Montserrat Light"/>
                </a:rPr>
                <a:t>9.9</a:t>
              </a:r>
              <a:endParaRPr sz="1100"/>
            </a:p>
          </p:txBody>
        </p:sp>
        <p:sp>
          <p:nvSpPr>
            <p:cNvPr id="267" name="Google Shape;267;p47"/>
            <p:cNvSpPr txBox="1"/>
            <p:nvPr/>
          </p:nvSpPr>
          <p:spPr>
            <a:xfrm>
              <a:off x="6885178" y="5246003"/>
              <a:ext cx="1306322" cy="3385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D8D8D8"/>
                  </a:solidFill>
                  <a:latin typeface="Montserrat Light"/>
                  <a:ea typeface="Montserrat Light"/>
                  <a:cs typeface="Montserrat Light"/>
                  <a:sym typeface="Montserrat Light"/>
                </a:rPr>
                <a:t>Costomer</a:t>
              </a:r>
              <a:endParaRPr sz="1200">
                <a:solidFill>
                  <a:srgbClr val="D8D8D8"/>
                </a:solidFill>
                <a:latin typeface="Montserrat Light"/>
                <a:ea typeface="Montserrat Light"/>
                <a:cs typeface="Montserrat Light"/>
                <a:sym typeface="Montserrat Light"/>
              </a:endParaRPr>
            </a:p>
          </p:txBody>
        </p:sp>
      </p:grpSp>
      <p:grpSp>
        <p:nvGrpSpPr>
          <p:cNvPr id="268" name="Google Shape;268;p47"/>
          <p:cNvGrpSpPr/>
          <p:nvPr/>
        </p:nvGrpSpPr>
        <p:grpSpPr>
          <a:xfrm>
            <a:off x="6329173" y="3895658"/>
            <a:ext cx="979741" cy="543010"/>
            <a:chOff x="6885178" y="4860544"/>
            <a:chExt cx="1306322" cy="724013"/>
          </a:xfrm>
        </p:grpSpPr>
        <p:sp>
          <p:nvSpPr>
            <p:cNvPr id="269" name="Google Shape;269;p47"/>
            <p:cNvSpPr txBox="1"/>
            <p:nvPr/>
          </p:nvSpPr>
          <p:spPr>
            <a:xfrm>
              <a:off x="7057390" y="4860544"/>
              <a:ext cx="961898" cy="438582"/>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2000">
                  <a:solidFill>
                    <a:srgbClr val="D8D8D8"/>
                  </a:solidFill>
                  <a:latin typeface="Montserrat Light"/>
                  <a:ea typeface="Montserrat Light"/>
                  <a:cs typeface="Montserrat Light"/>
                  <a:sym typeface="Montserrat Light"/>
                </a:rPr>
                <a:t>9.1</a:t>
              </a:r>
              <a:endParaRPr sz="1100"/>
            </a:p>
          </p:txBody>
        </p:sp>
        <p:sp>
          <p:nvSpPr>
            <p:cNvPr id="270" name="Google Shape;270;p47"/>
            <p:cNvSpPr txBox="1"/>
            <p:nvPr/>
          </p:nvSpPr>
          <p:spPr>
            <a:xfrm>
              <a:off x="6885178" y="5246003"/>
              <a:ext cx="1306322" cy="3385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D8D8D8"/>
                  </a:solidFill>
                  <a:latin typeface="Montserrat Light"/>
                  <a:ea typeface="Montserrat Light"/>
                  <a:cs typeface="Montserrat Light"/>
                  <a:sym typeface="Montserrat Light"/>
                </a:rPr>
                <a:t>Costomer</a:t>
              </a:r>
              <a:endParaRPr sz="1200">
                <a:solidFill>
                  <a:srgbClr val="D8D8D8"/>
                </a:solidFill>
                <a:latin typeface="Montserrat Light"/>
                <a:ea typeface="Montserrat Light"/>
                <a:cs typeface="Montserrat Light"/>
                <a:sym typeface="Montserrat Light"/>
              </a:endParaRPr>
            </a:p>
          </p:txBody>
        </p:sp>
      </p:grpSp>
      <p:cxnSp>
        <p:nvCxnSpPr>
          <p:cNvPr id="271" name="Google Shape;271;p47"/>
          <p:cNvCxnSpPr/>
          <p:nvPr/>
        </p:nvCxnSpPr>
        <p:spPr>
          <a:xfrm>
            <a:off x="6151150" y="3816410"/>
            <a:ext cx="0" cy="537210"/>
          </a:xfrm>
          <a:prstGeom prst="straightConnector1">
            <a:avLst/>
          </a:prstGeom>
          <a:noFill/>
          <a:ln cap="flat" cmpd="sng" w="12700">
            <a:solidFill>
              <a:srgbClr val="D8D8D8"/>
            </a:solidFill>
            <a:prstDash val="solid"/>
            <a:miter lim="800000"/>
            <a:headEnd len="sm" w="sm" type="none"/>
            <a:tailEnd len="sm" w="sm"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alpha val="49803"/>
          </a:schemeClr>
        </a:solidFill>
      </p:bgPr>
    </p:bg>
    <p:spTree>
      <p:nvGrpSpPr>
        <p:cNvPr id="275" name="Shape 275"/>
        <p:cNvGrpSpPr/>
        <p:nvPr/>
      </p:nvGrpSpPr>
      <p:grpSpPr>
        <a:xfrm>
          <a:off x="0" y="0"/>
          <a:ext cx="0" cy="0"/>
          <a:chOff x="0" y="0"/>
          <a:chExt cx="0" cy="0"/>
        </a:xfrm>
      </p:grpSpPr>
      <p:sp>
        <p:nvSpPr>
          <p:cNvPr id="276" name="Google Shape;276;p48"/>
          <p:cNvSpPr/>
          <p:nvPr/>
        </p:nvSpPr>
        <p:spPr>
          <a:xfrm>
            <a:off x="272" y="0"/>
            <a:ext cx="9143728" cy="5143500"/>
          </a:xfrm>
          <a:prstGeom prst="rect">
            <a:avLst/>
          </a:prstGeom>
          <a:solidFill>
            <a:srgbClr val="262626">
              <a:alpha val="96862"/>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77" name="Google Shape;277;p48"/>
          <p:cNvPicPr preferRelativeResize="0"/>
          <p:nvPr>
            <p:ph idx="2" type="pic"/>
          </p:nvPr>
        </p:nvPicPr>
        <p:blipFill rotWithShape="1">
          <a:blip r:embed="rId3">
            <a:alphaModFix/>
          </a:blip>
          <a:srcRect b="0" l="9584" r="9583" t="0"/>
          <a:stretch/>
        </p:blipFill>
        <p:spPr>
          <a:xfrm>
            <a:off x="4718304" y="538797"/>
            <a:ext cx="3767328" cy="2917635"/>
          </a:xfrm>
          <a:prstGeom prst="rect">
            <a:avLst/>
          </a:prstGeom>
          <a:noFill/>
          <a:ln>
            <a:noFill/>
          </a:ln>
        </p:spPr>
      </p:pic>
      <p:pic>
        <p:nvPicPr>
          <p:cNvPr id="278" name="Google Shape;278;p48"/>
          <p:cNvPicPr preferRelativeResize="0"/>
          <p:nvPr>
            <p:ph idx="3" type="pic"/>
          </p:nvPr>
        </p:nvPicPr>
        <p:blipFill rotWithShape="1">
          <a:blip r:embed="rId4">
            <a:alphaModFix/>
          </a:blip>
          <a:srcRect b="0" l="6946" r="6946" t="0"/>
          <a:stretch/>
        </p:blipFill>
        <p:spPr>
          <a:xfrm>
            <a:off x="621792" y="538797"/>
            <a:ext cx="3767328" cy="2917635"/>
          </a:xfrm>
          <a:prstGeom prst="rect">
            <a:avLst/>
          </a:prstGeom>
          <a:noFill/>
          <a:ln>
            <a:noFill/>
          </a:ln>
        </p:spPr>
      </p:pic>
      <p:sp>
        <p:nvSpPr>
          <p:cNvPr id="279" name="Google Shape;279;p48"/>
          <p:cNvSpPr txBox="1"/>
          <p:nvPr/>
        </p:nvSpPr>
        <p:spPr>
          <a:xfrm>
            <a:off x="547157" y="3716304"/>
            <a:ext cx="2289184" cy="69249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D8D8D8"/>
                </a:solidFill>
                <a:latin typeface="Montserrat"/>
                <a:ea typeface="Montserrat"/>
                <a:cs typeface="Montserrat"/>
                <a:sym typeface="Montserrat"/>
              </a:rPr>
              <a:t>Lesser first day kind god us earth. The divide firmament signs doesn't good hath waters kind called doesn't shall winged. From firmament and, Yielding god hath waters kind called does.</a:t>
            </a:r>
            <a:endParaRPr sz="1100"/>
          </a:p>
        </p:txBody>
      </p:sp>
      <p:grpSp>
        <p:nvGrpSpPr>
          <p:cNvPr id="280" name="Google Shape;280;p48"/>
          <p:cNvGrpSpPr/>
          <p:nvPr/>
        </p:nvGrpSpPr>
        <p:grpSpPr>
          <a:xfrm>
            <a:off x="3447587" y="3795823"/>
            <a:ext cx="910456" cy="135565"/>
            <a:chOff x="4178272" y="5162336"/>
            <a:chExt cx="1661696" cy="247424"/>
          </a:xfrm>
        </p:grpSpPr>
        <p:sp>
          <p:nvSpPr>
            <p:cNvPr id="281" name="Google Shape;281;p48"/>
            <p:cNvSpPr/>
            <p:nvPr/>
          </p:nvSpPr>
          <p:spPr>
            <a:xfrm>
              <a:off x="4178272"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2" name="Google Shape;282;p48"/>
            <p:cNvSpPr/>
            <p:nvPr/>
          </p:nvSpPr>
          <p:spPr>
            <a:xfrm>
              <a:off x="4531840"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3" name="Google Shape;283;p48"/>
            <p:cNvSpPr/>
            <p:nvPr/>
          </p:nvSpPr>
          <p:spPr>
            <a:xfrm>
              <a:off x="4885408"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4" name="Google Shape;284;p48"/>
            <p:cNvSpPr/>
            <p:nvPr/>
          </p:nvSpPr>
          <p:spPr>
            <a:xfrm>
              <a:off x="5238976"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85" name="Google Shape;285;p48"/>
            <p:cNvSpPr/>
            <p:nvPr/>
          </p:nvSpPr>
          <p:spPr>
            <a:xfrm>
              <a:off x="5592544"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286" name="Google Shape;286;p48"/>
          <p:cNvSpPr txBox="1"/>
          <p:nvPr/>
        </p:nvSpPr>
        <p:spPr>
          <a:xfrm>
            <a:off x="3404448" y="4024836"/>
            <a:ext cx="1013380" cy="1731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Montserrat"/>
                <a:ea typeface="Montserrat"/>
                <a:cs typeface="Montserrat"/>
                <a:sym typeface="Montserrat"/>
              </a:rPr>
              <a:t>RATEING AVG: 5.0</a:t>
            </a:r>
            <a:endParaRPr sz="1100"/>
          </a:p>
        </p:txBody>
      </p:sp>
      <p:sp>
        <p:nvSpPr>
          <p:cNvPr id="287" name="Google Shape;287;p48"/>
          <p:cNvSpPr txBox="1"/>
          <p:nvPr/>
        </p:nvSpPr>
        <p:spPr>
          <a:xfrm>
            <a:off x="4685880" y="3716304"/>
            <a:ext cx="2289184" cy="69249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D8D8D8"/>
                </a:solidFill>
                <a:latin typeface="Montserrat"/>
                <a:ea typeface="Montserrat"/>
                <a:cs typeface="Montserrat"/>
                <a:sym typeface="Montserrat"/>
              </a:rPr>
              <a:t>Lesser first day kind god us earth. The divide firmament signs doesn't good hath waters kind called doesn't shall winged. From firmament and, Yielding god hath waters kind called does.</a:t>
            </a:r>
            <a:endParaRPr sz="1100"/>
          </a:p>
        </p:txBody>
      </p:sp>
      <p:grpSp>
        <p:nvGrpSpPr>
          <p:cNvPr id="288" name="Google Shape;288;p48"/>
          <p:cNvGrpSpPr/>
          <p:nvPr/>
        </p:nvGrpSpPr>
        <p:grpSpPr>
          <a:xfrm>
            <a:off x="7586310" y="3795823"/>
            <a:ext cx="910456" cy="135565"/>
            <a:chOff x="4178272" y="5162336"/>
            <a:chExt cx="1661696" cy="247424"/>
          </a:xfrm>
        </p:grpSpPr>
        <p:sp>
          <p:nvSpPr>
            <p:cNvPr id="289" name="Google Shape;289;p48"/>
            <p:cNvSpPr/>
            <p:nvPr/>
          </p:nvSpPr>
          <p:spPr>
            <a:xfrm>
              <a:off x="4178272"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0" name="Google Shape;290;p48"/>
            <p:cNvSpPr/>
            <p:nvPr/>
          </p:nvSpPr>
          <p:spPr>
            <a:xfrm>
              <a:off x="4531840"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1" name="Google Shape;291;p48"/>
            <p:cNvSpPr/>
            <p:nvPr/>
          </p:nvSpPr>
          <p:spPr>
            <a:xfrm>
              <a:off x="4885408"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2" name="Google Shape;292;p48"/>
            <p:cNvSpPr/>
            <p:nvPr/>
          </p:nvSpPr>
          <p:spPr>
            <a:xfrm>
              <a:off x="5238976" y="5162336"/>
              <a:ext cx="247424" cy="247424"/>
            </a:xfrm>
            <a:prstGeom prst="star5">
              <a:avLst>
                <a:gd fmla="val 25642" name="adj"/>
                <a:gd fmla="val 105146" name="hf"/>
                <a:gd fmla="val 110557"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93" name="Google Shape;293;p48"/>
            <p:cNvSpPr/>
            <p:nvPr/>
          </p:nvSpPr>
          <p:spPr>
            <a:xfrm>
              <a:off x="5592544" y="5162336"/>
              <a:ext cx="247424" cy="247424"/>
            </a:xfrm>
            <a:prstGeom prst="star5">
              <a:avLst>
                <a:gd fmla="val 25642" name="adj"/>
                <a:gd fmla="val 105146" name="hf"/>
                <a:gd fmla="val 110557" name="vf"/>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sp>
        <p:nvSpPr>
          <p:cNvPr id="294" name="Google Shape;294;p48"/>
          <p:cNvSpPr txBox="1"/>
          <p:nvPr/>
        </p:nvSpPr>
        <p:spPr>
          <a:xfrm>
            <a:off x="7543171" y="4024836"/>
            <a:ext cx="1013380" cy="1731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700">
                <a:solidFill>
                  <a:schemeClr val="lt1"/>
                </a:solidFill>
                <a:latin typeface="Montserrat"/>
                <a:ea typeface="Montserrat"/>
                <a:cs typeface="Montserrat"/>
                <a:sym typeface="Montserrat"/>
              </a:rPr>
              <a:t>RATEING AVG: 4.0</a:t>
            </a:r>
            <a:endParaRPr sz="1100"/>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11">
      <a:dk1>
        <a:srgbClr val="000000"/>
      </a:dk1>
      <a:lt1>
        <a:srgbClr val="FFFFFF"/>
      </a:lt1>
      <a:dk2>
        <a:srgbClr val="44546A"/>
      </a:dk2>
      <a:lt2>
        <a:srgbClr val="E7E6E6"/>
      </a:lt2>
      <a:accent1>
        <a:srgbClr val="FFDE2F"/>
      </a:accent1>
      <a:accent2>
        <a:srgbClr val="FFA634"/>
      </a:accent2>
      <a:accent3>
        <a:srgbClr val="FF4132"/>
      </a:accent3>
      <a:accent4>
        <a:srgbClr val="9B2E3C"/>
      </a:accent4>
      <a:accent5>
        <a:srgbClr val="00A2DE"/>
      </a:accent5>
      <a:accent6>
        <a:srgbClr val="0074BC"/>
      </a:accent6>
      <a:hlink>
        <a:srgbClr val="36539B"/>
      </a:hlink>
      <a:folHlink>
        <a:srgbClr val="93C85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